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57" r:id="rId4"/>
    <p:sldId id="264" r:id="rId5"/>
    <p:sldId id="260" r:id="rId6"/>
    <p:sldId id="262" r:id="rId7"/>
    <p:sldId id="263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86A2"/>
    <a:srgbClr val="0D97B3"/>
    <a:srgbClr val="5AB2CA"/>
    <a:srgbClr val="0FACCB"/>
    <a:srgbClr val="10BC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3">
  <dgm:title val=""/>
  <dgm:desc val=""/>
  <dgm:catLst>
    <dgm:cat type="accent5" pri="11300"/>
  </dgm:catLst>
  <dgm:styleLbl name="node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shade val="80000"/>
      </a:schemeClr>
      <a:schemeClr val="accent5">
        <a:tint val="7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/>
    <dgm:txEffectClrLst/>
  </dgm:styleLbl>
  <dgm:styleLbl name="lnNode1">
    <dgm:fillClrLst>
      <a:schemeClr val="accent5">
        <a:shade val="80000"/>
      </a:schemeClr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5">
        <a:shade val="90000"/>
      </a:schemeClr>
      <a:schemeClr val="accent5">
        <a:tint val="70000"/>
      </a:schemeClr>
    </dgm:fillClrLst>
    <dgm:linClrLst>
      <a:schemeClr val="accent5">
        <a:shade val="90000"/>
      </a:schemeClr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9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8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shade val="80000"/>
      </a:schemeClr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DD8610E-C162-434A-862B-9044A9E53053}" type="doc">
      <dgm:prSet loTypeId="urn:microsoft.com/office/officeart/2005/8/layout/vList5" loCatId="list" qsTypeId="urn:microsoft.com/office/officeart/2005/8/quickstyle/3d1" qsCatId="3D" csTypeId="urn:microsoft.com/office/officeart/2005/8/colors/accent5_3" csCatId="accent5" phldr="1"/>
      <dgm:spPr/>
      <dgm:t>
        <a:bodyPr/>
        <a:lstStyle/>
        <a:p>
          <a:endParaRPr lang="cs-CZ"/>
        </a:p>
      </dgm:t>
    </dgm:pt>
    <dgm:pt modelId="{C0407A78-5B87-466C-8F64-E09E1540CA5C}">
      <dgm:prSet phldrT="[Text]"/>
      <dgm:spPr/>
      <dgm:t>
        <a:bodyPr/>
        <a:lstStyle/>
        <a:p>
          <a:r>
            <a:rPr lang="cs-CZ" b="1" dirty="0" smtClean="0"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Daniel </a:t>
          </a:r>
          <a:r>
            <a:rPr lang="cs-CZ" b="1" dirty="0" err="1" smtClean="0"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Defoe</a:t>
          </a:r>
          <a:endParaRPr lang="cs-CZ" b="1" dirty="0"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gm:t>
    </dgm:pt>
    <dgm:pt modelId="{D19B42C3-2B00-4B21-8AD0-825870D300B3}" type="parTrans" cxnId="{EA7675C0-CB28-4BAD-9C5B-4F4CC22B19DB}">
      <dgm:prSet/>
      <dgm:spPr/>
      <dgm:t>
        <a:bodyPr/>
        <a:lstStyle/>
        <a:p>
          <a:endParaRPr lang="cs-CZ"/>
        </a:p>
      </dgm:t>
    </dgm:pt>
    <dgm:pt modelId="{0288DDB5-9E89-42DB-8980-F05DCB812550}" type="sibTrans" cxnId="{EA7675C0-CB28-4BAD-9C5B-4F4CC22B19DB}">
      <dgm:prSet/>
      <dgm:spPr/>
      <dgm:t>
        <a:bodyPr/>
        <a:lstStyle/>
        <a:p>
          <a:endParaRPr lang="cs-CZ"/>
        </a:p>
      </dgm:t>
    </dgm:pt>
    <dgm:pt modelId="{57AB4CC9-A2D1-424E-88B2-5DE72C9364F3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Robinson </a:t>
          </a:r>
          <a:r>
            <a:rPr lang="cs-CZ" b="1" dirty="0" err="1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Crusoe</a:t>
          </a:r>
          <a:endParaRPr lang="cs-CZ" b="1" dirty="0">
            <a:solidFill>
              <a:schemeClr val="tx1"/>
            </a:solidFill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gm:t>
    </dgm:pt>
    <dgm:pt modelId="{7B917EFF-BC65-473E-B4F1-1434F3527E1D}" type="parTrans" cxnId="{6F730D7E-1E50-40A4-9A18-B95C30D8E8D9}">
      <dgm:prSet/>
      <dgm:spPr/>
      <dgm:t>
        <a:bodyPr/>
        <a:lstStyle/>
        <a:p>
          <a:endParaRPr lang="cs-CZ"/>
        </a:p>
      </dgm:t>
    </dgm:pt>
    <dgm:pt modelId="{F4B8BE58-6D4C-4CB7-B6A0-461FE84965C8}" type="sibTrans" cxnId="{6F730D7E-1E50-40A4-9A18-B95C30D8E8D9}">
      <dgm:prSet/>
      <dgm:spPr/>
      <dgm:t>
        <a:bodyPr/>
        <a:lstStyle/>
        <a:p>
          <a:endParaRPr lang="cs-CZ"/>
        </a:p>
      </dgm:t>
    </dgm:pt>
    <dgm:pt modelId="{42662F56-E6F8-4F96-A276-E38DAC57C5A1}">
      <dgm:prSet phldrT="[Text]"/>
      <dgm:spPr/>
      <dgm:t>
        <a:bodyPr/>
        <a:lstStyle/>
        <a:p>
          <a:r>
            <a:rPr lang="cs-CZ" b="1" dirty="0" smtClean="0"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R. L. </a:t>
          </a:r>
          <a:r>
            <a:rPr lang="cs-CZ" b="1" dirty="0" err="1" smtClean="0"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Stevenson</a:t>
          </a:r>
          <a:endParaRPr lang="cs-CZ" b="1" dirty="0"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gm:t>
    </dgm:pt>
    <dgm:pt modelId="{F50A2BBF-1C98-4DCA-A6E8-B2095188410A}" type="parTrans" cxnId="{D28C3DCE-95F8-42FD-A2AF-D57B82302356}">
      <dgm:prSet/>
      <dgm:spPr/>
      <dgm:t>
        <a:bodyPr/>
        <a:lstStyle/>
        <a:p>
          <a:endParaRPr lang="cs-CZ"/>
        </a:p>
      </dgm:t>
    </dgm:pt>
    <dgm:pt modelId="{87AB6E70-81C4-4AB1-B5E4-A994F740779C}" type="sibTrans" cxnId="{D28C3DCE-95F8-42FD-A2AF-D57B82302356}">
      <dgm:prSet/>
      <dgm:spPr/>
      <dgm:t>
        <a:bodyPr/>
        <a:lstStyle/>
        <a:p>
          <a:endParaRPr lang="cs-CZ"/>
        </a:p>
      </dgm:t>
    </dgm:pt>
    <dgm:pt modelId="{2BA8F29B-D4E1-4597-9D66-A3A3A12FBB82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Tajuplný ostrov</a:t>
          </a:r>
          <a:endParaRPr lang="cs-CZ" b="1" dirty="0">
            <a:solidFill>
              <a:schemeClr val="tx1"/>
            </a:solidFill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gm:t>
    </dgm:pt>
    <dgm:pt modelId="{DCC93388-8BF0-4F08-91EC-A30A3C17DBEC}" type="parTrans" cxnId="{8CE1E635-4B54-433E-820F-C439A986979A}">
      <dgm:prSet/>
      <dgm:spPr/>
      <dgm:t>
        <a:bodyPr/>
        <a:lstStyle/>
        <a:p>
          <a:endParaRPr lang="cs-CZ"/>
        </a:p>
      </dgm:t>
    </dgm:pt>
    <dgm:pt modelId="{1C9BD693-03BD-41F8-A419-411BEC135BC8}" type="sibTrans" cxnId="{8CE1E635-4B54-433E-820F-C439A986979A}">
      <dgm:prSet/>
      <dgm:spPr/>
      <dgm:t>
        <a:bodyPr/>
        <a:lstStyle/>
        <a:p>
          <a:endParaRPr lang="cs-CZ"/>
        </a:p>
      </dgm:t>
    </dgm:pt>
    <dgm:pt modelId="{9E6F8A41-BEE2-4072-8774-365BF372ACBD}">
      <dgm:prSet phldrT="[Text]"/>
      <dgm:spPr/>
      <dgm:t>
        <a:bodyPr/>
        <a:lstStyle/>
        <a:p>
          <a:r>
            <a:rPr lang="cs-CZ" b="1" dirty="0" err="1" smtClean="0"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Jules</a:t>
          </a:r>
          <a:r>
            <a:rPr lang="cs-CZ" b="1" dirty="0" smtClean="0"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 Verne</a:t>
          </a:r>
          <a:endParaRPr lang="cs-CZ" b="1" dirty="0"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gm:t>
    </dgm:pt>
    <dgm:pt modelId="{C36A0942-EE81-450A-A1BF-9D32B2032B6F}" type="parTrans" cxnId="{B70ED92F-F985-46AB-9AF4-B6A97DBAAC50}">
      <dgm:prSet/>
      <dgm:spPr/>
      <dgm:t>
        <a:bodyPr/>
        <a:lstStyle/>
        <a:p>
          <a:endParaRPr lang="cs-CZ"/>
        </a:p>
      </dgm:t>
    </dgm:pt>
    <dgm:pt modelId="{49ECD064-A2FC-45F2-A4B1-6E9C9622F8D1}" type="sibTrans" cxnId="{B70ED92F-F985-46AB-9AF4-B6A97DBAAC50}">
      <dgm:prSet/>
      <dgm:spPr/>
      <dgm:t>
        <a:bodyPr/>
        <a:lstStyle/>
        <a:p>
          <a:endParaRPr lang="cs-CZ"/>
        </a:p>
      </dgm:t>
    </dgm:pt>
    <dgm:pt modelId="{30889664-E1AD-4AEE-8718-9E8429F8379A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Dva roky prázdnin</a:t>
          </a:r>
          <a:endParaRPr lang="cs-CZ" b="1" dirty="0">
            <a:solidFill>
              <a:schemeClr val="tx1"/>
            </a:solidFill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gm:t>
    </dgm:pt>
    <dgm:pt modelId="{3C83E1CB-0DDE-4955-89C8-3A0E703E185A}" type="parTrans" cxnId="{E8ACF618-640B-4299-A028-4116962A5BB1}">
      <dgm:prSet/>
      <dgm:spPr/>
      <dgm:t>
        <a:bodyPr/>
        <a:lstStyle/>
        <a:p>
          <a:endParaRPr lang="cs-CZ"/>
        </a:p>
      </dgm:t>
    </dgm:pt>
    <dgm:pt modelId="{565FE90A-25D6-4500-8F63-A8C239369760}" type="sibTrans" cxnId="{E8ACF618-640B-4299-A028-4116962A5BB1}">
      <dgm:prSet/>
      <dgm:spPr/>
      <dgm:t>
        <a:bodyPr/>
        <a:lstStyle/>
        <a:p>
          <a:endParaRPr lang="cs-CZ"/>
        </a:p>
      </dgm:t>
    </dgm:pt>
    <dgm:pt modelId="{A5088C29-5135-4C06-B304-D2F844793815}">
      <dgm:prSet phldrT="[Text]"/>
      <dgm:spPr/>
      <dgm:t>
        <a:bodyPr/>
        <a:lstStyle/>
        <a:p>
          <a:r>
            <a:rPr lang="cs-CZ" b="1" dirty="0" smtClean="0"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Jack London</a:t>
          </a:r>
          <a:endParaRPr lang="cs-CZ" b="1" dirty="0"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gm:t>
    </dgm:pt>
    <dgm:pt modelId="{206EECF3-5D3D-4A6A-B5EB-C5D4F01115D8}" type="parTrans" cxnId="{3859A9FE-4130-41FF-9F12-53645EF0DC5F}">
      <dgm:prSet/>
      <dgm:spPr/>
      <dgm:t>
        <a:bodyPr/>
        <a:lstStyle/>
        <a:p>
          <a:endParaRPr lang="cs-CZ"/>
        </a:p>
      </dgm:t>
    </dgm:pt>
    <dgm:pt modelId="{E9CFB248-649C-4A29-9AF0-DA28BA5C5F48}" type="sibTrans" cxnId="{3859A9FE-4130-41FF-9F12-53645EF0DC5F}">
      <dgm:prSet/>
      <dgm:spPr/>
      <dgm:t>
        <a:bodyPr/>
        <a:lstStyle/>
        <a:p>
          <a:endParaRPr lang="cs-CZ"/>
        </a:p>
      </dgm:t>
    </dgm:pt>
    <dgm:pt modelId="{3EEDE378-8AF8-4FB7-8477-0F8C945FAA7B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Dobrodružství </a:t>
          </a:r>
          <a:r>
            <a:rPr lang="cs-CZ" b="1" dirty="0" err="1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Toma</a:t>
          </a:r>
          <a:r>
            <a:rPr lang="cs-CZ" b="1" dirty="0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 </a:t>
          </a:r>
          <a:r>
            <a:rPr lang="cs-CZ" b="1" dirty="0" err="1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Sawyera</a:t>
          </a:r>
          <a:endParaRPr lang="cs-CZ" b="1" i="1" dirty="0">
            <a:solidFill>
              <a:schemeClr val="tx1"/>
            </a:solidFill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gm:t>
    </dgm:pt>
    <dgm:pt modelId="{C2752AE7-07E9-4AAC-9CD2-6284DF6ADB6A}" type="parTrans" cxnId="{DF702763-20B6-4B3D-8650-459458FBE271}">
      <dgm:prSet/>
      <dgm:spPr/>
      <dgm:t>
        <a:bodyPr/>
        <a:lstStyle/>
        <a:p>
          <a:endParaRPr lang="cs-CZ"/>
        </a:p>
      </dgm:t>
    </dgm:pt>
    <dgm:pt modelId="{1CF46054-4599-4CD6-A1EC-9DB4F94612E1}" type="sibTrans" cxnId="{DF702763-20B6-4B3D-8650-459458FBE271}">
      <dgm:prSet/>
      <dgm:spPr/>
      <dgm:t>
        <a:bodyPr/>
        <a:lstStyle/>
        <a:p>
          <a:endParaRPr lang="cs-CZ"/>
        </a:p>
      </dgm:t>
    </dgm:pt>
    <dgm:pt modelId="{FF9E54BC-6489-453D-A1D5-227BA45326FC}">
      <dgm:prSet phldrT="[Text]"/>
      <dgm:spPr/>
      <dgm:t>
        <a:bodyPr/>
        <a:lstStyle/>
        <a:p>
          <a:r>
            <a:rPr lang="cs-CZ" b="1" dirty="0" smtClean="0"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Karel May</a:t>
          </a:r>
          <a:endParaRPr lang="cs-CZ" b="1" dirty="0"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gm:t>
    </dgm:pt>
    <dgm:pt modelId="{E64B6041-93D9-4A89-85C5-4D5C76236B11}" type="parTrans" cxnId="{AE081915-D0C9-4684-AE8F-4337F0EDD1E4}">
      <dgm:prSet/>
      <dgm:spPr/>
      <dgm:t>
        <a:bodyPr/>
        <a:lstStyle/>
        <a:p>
          <a:endParaRPr lang="cs-CZ"/>
        </a:p>
      </dgm:t>
    </dgm:pt>
    <dgm:pt modelId="{759ECE2B-9CB5-46B4-B7A0-0205A4B308AB}" type="sibTrans" cxnId="{AE081915-D0C9-4684-AE8F-4337F0EDD1E4}">
      <dgm:prSet/>
      <dgm:spPr/>
      <dgm:t>
        <a:bodyPr/>
        <a:lstStyle/>
        <a:p>
          <a:endParaRPr lang="cs-CZ"/>
        </a:p>
      </dgm:t>
    </dgm:pt>
    <dgm:pt modelId="{5391CFCC-3630-401D-9E58-40B86B281A2C}">
      <dgm:prSet phldrT="[Text]"/>
      <dgm:spPr/>
      <dgm:t>
        <a:bodyPr/>
        <a:lstStyle/>
        <a:p>
          <a:r>
            <a:rPr lang="cs-CZ" b="1" i="0" dirty="0" err="1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Vinnetou</a:t>
          </a:r>
          <a:endParaRPr lang="cs-CZ" b="1" i="0" dirty="0">
            <a:solidFill>
              <a:schemeClr val="tx1"/>
            </a:solidFill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gm:t>
    </dgm:pt>
    <dgm:pt modelId="{DBF852B4-AFC3-4A8D-AC60-AED00C433712}" type="sibTrans" cxnId="{49EFC3C6-C025-486F-B79D-701F8E1F8F23}">
      <dgm:prSet/>
      <dgm:spPr/>
      <dgm:t>
        <a:bodyPr/>
        <a:lstStyle/>
        <a:p>
          <a:endParaRPr lang="cs-CZ"/>
        </a:p>
      </dgm:t>
    </dgm:pt>
    <dgm:pt modelId="{25E9FB58-7B6E-4B3D-BC0E-F04F3D84B056}" type="parTrans" cxnId="{49EFC3C6-C025-486F-B79D-701F8E1F8F23}">
      <dgm:prSet/>
      <dgm:spPr/>
      <dgm:t>
        <a:bodyPr/>
        <a:lstStyle/>
        <a:p>
          <a:endParaRPr lang="cs-CZ"/>
        </a:p>
      </dgm:t>
    </dgm:pt>
    <dgm:pt modelId="{8CE15DF6-4FD8-477D-AD60-5B96B5A05BC5}" type="pres">
      <dgm:prSet presAssocID="{ADD8610E-C162-434A-862B-9044A9E530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1F4C7E18-47B8-4DD1-A399-5921355BB595}" type="pres">
      <dgm:prSet presAssocID="{C0407A78-5B87-466C-8F64-E09E1540CA5C}" presName="linNode" presStyleCnt="0"/>
      <dgm:spPr/>
    </dgm:pt>
    <dgm:pt modelId="{ADCF3970-76DB-481C-A922-63041D52E254}" type="pres">
      <dgm:prSet presAssocID="{C0407A78-5B87-466C-8F64-E09E1540CA5C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AF9156-5DAB-4728-92A1-C914A3D1174F}" type="pres">
      <dgm:prSet presAssocID="{C0407A78-5B87-466C-8F64-E09E1540CA5C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A74FB03-BA4E-44D9-AE62-A1805C809B53}" type="pres">
      <dgm:prSet presAssocID="{0288DDB5-9E89-42DB-8980-F05DCB812550}" presName="sp" presStyleCnt="0"/>
      <dgm:spPr/>
    </dgm:pt>
    <dgm:pt modelId="{F34B34B0-E3C8-4752-B88D-E59DA818A519}" type="pres">
      <dgm:prSet presAssocID="{42662F56-E6F8-4F96-A276-E38DAC57C5A1}" presName="linNode" presStyleCnt="0"/>
      <dgm:spPr/>
    </dgm:pt>
    <dgm:pt modelId="{F3FBD48E-5C17-487E-9CC3-12C149ECB236}" type="pres">
      <dgm:prSet presAssocID="{42662F56-E6F8-4F96-A276-E38DAC57C5A1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D2776AB-EC33-41A4-87B5-A7362D18CC94}" type="pres">
      <dgm:prSet presAssocID="{42662F56-E6F8-4F96-A276-E38DAC57C5A1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228C6B1-A38F-4338-9B31-B0750922337B}" type="pres">
      <dgm:prSet presAssocID="{87AB6E70-81C4-4AB1-B5E4-A994F740779C}" presName="sp" presStyleCnt="0"/>
      <dgm:spPr/>
    </dgm:pt>
    <dgm:pt modelId="{24F2CC79-840D-405D-8D50-66C183F1CCF2}" type="pres">
      <dgm:prSet presAssocID="{9E6F8A41-BEE2-4072-8774-365BF372ACBD}" presName="linNode" presStyleCnt="0"/>
      <dgm:spPr/>
    </dgm:pt>
    <dgm:pt modelId="{FA2D0320-11EF-405B-BA93-890344C11240}" type="pres">
      <dgm:prSet presAssocID="{9E6F8A41-BEE2-4072-8774-365BF372ACBD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E940285-3653-4D5D-97F5-1490883C7280}" type="pres">
      <dgm:prSet presAssocID="{9E6F8A41-BEE2-4072-8774-365BF372ACBD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2C0DA3F-2C59-401A-856A-51686183C97A}" type="pres">
      <dgm:prSet presAssocID="{49ECD064-A2FC-45F2-A4B1-6E9C9622F8D1}" presName="sp" presStyleCnt="0"/>
      <dgm:spPr/>
    </dgm:pt>
    <dgm:pt modelId="{A9F2D80C-B49E-4214-8938-4FFADB6D707F}" type="pres">
      <dgm:prSet presAssocID="{A5088C29-5135-4C06-B304-D2F844793815}" presName="linNode" presStyleCnt="0"/>
      <dgm:spPr/>
    </dgm:pt>
    <dgm:pt modelId="{D1113998-EF71-47D0-BF13-2E4E97EEB668}" type="pres">
      <dgm:prSet presAssocID="{A5088C29-5135-4C06-B304-D2F844793815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E13325-6F06-46B5-A94A-AE4F32389547}" type="pres">
      <dgm:prSet presAssocID="{A5088C29-5135-4C06-B304-D2F844793815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D8ED3FC-D489-403F-874A-F39309070163}" type="pres">
      <dgm:prSet presAssocID="{E9CFB248-649C-4A29-9AF0-DA28BA5C5F48}" presName="sp" presStyleCnt="0"/>
      <dgm:spPr/>
    </dgm:pt>
    <dgm:pt modelId="{4759A44D-2755-4168-A5F4-866CA9D6AEA6}" type="pres">
      <dgm:prSet presAssocID="{FF9E54BC-6489-453D-A1D5-227BA45326FC}" presName="linNode" presStyleCnt="0"/>
      <dgm:spPr/>
    </dgm:pt>
    <dgm:pt modelId="{3D2AFD64-26D0-4961-B32E-87856E23BFB0}" type="pres">
      <dgm:prSet presAssocID="{FF9E54BC-6489-453D-A1D5-227BA45326FC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B73466E-7ECF-4ADC-BD26-F6AD967EF2EB}" type="pres">
      <dgm:prSet presAssocID="{FF9E54BC-6489-453D-A1D5-227BA45326FC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E081915-D0C9-4684-AE8F-4337F0EDD1E4}" srcId="{ADD8610E-C162-434A-862B-9044A9E53053}" destId="{FF9E54BC-6489-453D-A1D5-227BA45326FC}" srcOrd="4" destOrd="0" parTransId="{E64B6041-93D9-4A89-85C5-4D5C76236B11}" sibTransId="{759ECE2B-9CB5-46B4-B7A0-0205A4B308AB}"/>
    <dgm:cxn modelId="{3D7EED80-DB66-43F7-9168-80F84A8F774A}" type="presOf" srcId="{3EEDE378-8AF8-4FB7-8477-0F8C945FAA7B}" destId="{60E13325-6F06-46B5-A94A-AE4F32389547}" srcOrd="0" destOrd="0" presId="urn:microsoft.com/office/officeart/2005/8/layout/vList5"/>
    <dgm:cxn modelId="{6F730D7E-1E50-40A4-9A18-B95C30D8E8D9}" srcId="{C0407A78-5B87-466C-8F64-E09E1540CA5C}" destId="{57AB4CC9-A2D1-424E-88B2-5DE72C9364F3}" srcOrd="0" destOrd="0" parTransId="{7B917EFF-BC65-473E-B4F1-1434F3527E1D}" sibTransId="{F4B8BE58-6D4C-4CB7-B6A0-461FE84965C8}"/>
    <dgm:cxn modelId="{98F91202-CAAF-4382-978B-66D385101A61}" type="presOf" srcId="{A5088C29-5135-4C06-B304-D2F844793815}" destId="{D1113998-EF71-47D0-BF13-2E4E97EEB668}" srcOrd="0" destOrd="0" presId="urn:microsoft.com/office/officeart/2005/8/layout/vList5"/>
    <dgm:cxn modelId="{DF702763-20B6-4B3D-8650-459458FBE271}" srcId="{A5088C29-5135-4C06-B304-D2F844793815}" destId="{3EEDE378-8AF8-4FB7-8477-0F8C945FAA7B}" srcOrd="0" destOrd="0" parTransId="{C2752AE7-07E9-4AAC-9CD2-6284DF6ADB6A}" sibTransId="{1CF46054-4599-4CD6-A1EC-9DB4F94612E1}"/>
    <dgm:cxn modelId="{6E6D2E09-B93A-4B58-8313-7EDB5AFCE3B3}" type="presOf" srcId="{30889664-E1AD-4AEE-8718-9E8429F8379A}" destId="{0E940285-3653-4D5D-97F5-1490883C7280}" srcOrd="0" destOrd="0" presId="urn:microsoft.com/office/officeart/2005/8/layout/vList5"/>
    <dgm:cxn modelId="{D28C3DCE-95F8-42FD-A2AF-D57B82302356}" srcId="{ADD8610E-C162-434A-862B-9044A9E53053}" destId="{42662F56-E6F8-4F96-A276-E38DAC57C5A1}" srcOrd="1" destOrd="0" parTransId="{F50A2BBF-1C98-4DCA-A6E8-B2095188410A}" sibTransId="{87AB6E70-81C4-4AB1-B5E4-A994F740779C}"/>
    <dgm:cxn modelId="{8BA6DE2B-BE0C-433F-8ECF-C1942C12D756}" type="presOf" srcId="{9E6F8A41-BEE2-4072-8774-365BF372ACBD}" destId="{FA2D0320-11EF-405B-BA93-890344C11240}" srcOrd="0" destOrd="0" presId="urn:microsoft.com/office/officeart/2005/8/layout/vList5"/>
    <dgm:cxn modelId="{3859A9FE-4130-41FF-9F12-53645EF0DC5F}" srcId="{ADD8610E-C162-434A-862B-9044A9E53053}" destId="{A5088C29-5135-4C06-B304-D2F844793815}" srcOrd="3" destOrd="0" parTransId="{206EECF3-5D3D-4A6A-B5EB-C5D4F01115D8}" sibTransId="{E9CFB248-649C-4A29-9AF0-DA28BA5C5F48}"/>
    <dgm:cxn modelId="{EA7675C0-CB28-4BAD-9C5B-4F4CC22B19DB}" srcId="{ADD8610E-C162-434A-862B-9044A9E53053}" destId="{C0407A78-5B87-466C-8F64-E09E1540CA5C}" srcOrd="0" destOrd="0" parTransId="{D19B42C3-2B00-4B21-8AD0-825870D300B3}" sibTransId="{0288DDB5-9E89-42DB-8980-F05DCB812550}"/>
    <dgm:cxn modelId="{4DF6A890-DEB5-4D0B-9B52-9688A0A91A7F}" type="presOf" srcId="{C0407A78-5B87-466C-8F64-E09E1540CA5C}" destId="{ADCF3970-76DB-481C-A922-63041D52E254}" srcOrd="0" destOrd="0" presId="urn:microsoft.com/office/officeart/2005/8/layout/vList5"/>
    <dgm:cxn modelId="{3BD64EBC-C11B-4AFD-8C25-0E598F7902F5}" type="presOf" srcId="{2BA8F29B-D4E1-4597-9D66-A3A3A12FBB82}" destId="{3D2776AB-EC33-41A4-87B5-A7362D18CC94}" srcOrd="0" destOrd="0" presId="urn:microsoft.com/office/officeart/2005/8/layout/vList5"/>
    <dgm:cxn modelId="{B70ED92F-F985-46AB-9AF4-B6A97DBAAC50}" srcId="{ADD8610E-C162-434A-862B-9044A9E53053}" destId="{9E6F8A41-BEE2-4072-8774-365BF372ACBD}" srcOrd="2" destOrd="0" parTransId="{C36A0942-EE81-450A-A1BF-9D32B2032B6F}" sibTransId="{49ECD064-A2FC-45F2-A4B1-6E9C9622F8D1}"/>
    <dgm:cxn modelId="{FFE8183A-DE9F-49FE-AB62-11F335E24BBB}" type="presOf" srcId="{ADD8610E-C162-434A-862B-9044A9E53053}" destId="{8CE15DF6-4FD8-477D-AD60-5B96B5A05BC5}" srcOrd="0" destOrd="0" presId="urn:microsoft.com/office/officeart/2005/8/layout/vList5"/>
    <dgm:cxn modelId="{E8ACF618-640B-4299-A028-4116962A5BB1}" srcId="{9E6F8A41-BEE2-4072-8774-365BF372ACBD}" destId="{30889664-E1AD-4AEE-8718-9E8429F8379A}" srcOrd="0" destOrd="0" parTransId="{3C83E1CB-0DDE-4955-89C8-3A0E703E185A}" sibTransId="{565FE90A-25D6-4500-8F63-A8C239369760}"/>
    <dgm:cxn modelId="{6C65410D-89E7-428D-A2AF-01AB0004D75D}" type="presOf" srcId="{42662F56-E6F8-4F96-A276-E38DAC57C5A1}" destId="{F3FBD48E-5C17-487E-9CC3-12C149ECB236}" srcOrd="0" destOrd="0" presId="urn:microsoft.com/office/officeart/2005/8/layout/vList5"/>
    <dgm:cxn modelId="{59B4EF1A-10E3-454F-B69E-70072CD500AE}" type="presOf" srcId="{57AB4CC9-A2D1-424E-88B2-5DE72C9364F3}" destId="{3EAF9156-5DAB-4728-92A1-C914A3D1174F}" srcOrd="0" destOrd="0" presId="urn:microsoft.com/office/officeart/2005/8/layout/vList5"/>
    <dgm:cxn modelId="{9C5D3153-6FB9-47E6-AABE-45EDF238BD3C}" type="presOf" srcId="{FF9E54BC-6489-453D-A1D5-227BA45326FC}" destId="{3D2AFD64-26D0-4961-B32E-87856E23BFB0}" srcOrd="0" destOrd="0" presId="urn:microsoft.com/office/officeart/2005/8/layout/vList5"/>
    <dgm:cxn modelId="{49EFC3C6-C025-486F-B79D-701F8E1F8F23}" srcId="{FF9E54BC-6489-453D-A1D5-227BA45326FC}" destId="{5391CFCC-3630-401D-9E58-40B86B281A2C}" srcOrd="0" destOrd="0" parTransId="{25E9FB58-7B6E-4B3D-BC0E-F04F3D84B056}" sibTransId="{DBF852B4-AFC3-4A8D-AC60-AED00C433712}"/>
    <dgm:cxn modelId="{8CE1E635-4B54-433E-820F-C439A986979A}" srcId="{42662F56-E6F8-4F96-A276-E38DAC57C5A1}" destId="{2BA8F29B-D4E1-4597-9D66-A3A3A12FBB82}" srcOrd="0" destOrd="0" parTransId="{DCC93388-8BF0-4F08-91EC-A30A3C17DBEC}" sibTransId="{1C9BD693-03BD-41F8-A419-411BEC135BC8}"/>
    <dgm:cxn modelId="{0AE9CB81-354B-4589-8F4F-B1CBC7DDD805}" type="presOf" srcId="{5391CFCC-3630-401D-9E58-40B86B281A2C}" destId="{CB73466E-7ECF-4ADC-BD26-F6AD967EF2EB}" srcOrd="0" destOrd="0" presId="urn:microsoft.com/office/officeart/2005/8/layout/vList5"/>
    <dgm:cxn modelId="{F51DF9AF-C83C-46CB-BF90-E8897E874823}" type="presParOf" srcId="{8CE15DF6-4FD8-477D-AD60-5B96B5A05BC5}" destId="{1F4C7E18-47B8-4DD1-A399-5921355BB595}" srcOrd="0" destOrd="0" presId="urn:microsoft.com/office/officeart/2005/8/layout/vList5"/>
    <dgm:cxn modelId="{A2A3C7BD-70F8-4A14-BA33-BFF61942E964}" type="presParOf" srcId="{1F4C7E18-47B8-4DD1-A399-5921355BB595}" destId="{ADCF3970-76DB-481C-A922-63041D52E254}" srcOrd="0" destOrd="0" presId="urn:microsoft.com/office/officeart/2005/8/layout/vList5"/>
    <dgm:cxn modelId="{70227CAD-E7BA-47B4-91FA-7BC0B714C6F8}" type="presParOf" srcId="{1F4C7E18-47B8-4DD1-A399-5921355BB595}" destId="{3EAF9156-5DAB-4728-92A1-C914A3D1174F}" srcOrd="1" destOrd="0" presId="urn:microsoft.com/office/officeart/2005/8/layout/vList5"/>
    <dgm:cxn modelId="{A9F93F15-3F3F-4858-B9E8-1FC0FB2F831E}" type="presParOf" srcId="{8CE15DF6-4FD8-477D-AD60-5B96B5A05BC5}" destId="{9A74FB03-BA4E-44D9-AE62-A1805C809B53}" srcOrd="1" destOrd="0" presId="urn:microsoft.com/office/officeart/2005/8/layout/vList5"/>
    <dgm:cxn modelId="{40EE71A8-2477-4B9E-B949-BB01B3321CB6}" type="presParOf" srcId="{8CE15DF6-4FD8-477D-AD60-5B96B5A05BC5}" destId="{F34B34B0-E3C8-4752-B88D-E59DA818A519}" srcOrd="2" destOrd="0" presId="urn:microsoft.com/office/officeart/2005/8/layout/vList5"/>
    <dgm:cxn modelId="{C852FE25-EADB-4F1B-939D-DAD6AACD1EC6}" type="presParOf" srcId="{F34B34B0-E3C8-4752-B88D-E59DA818A519}" destId="{F3FBD48E-5C17-487E-9CC3-12C149ECB236}" srcOrd="0" destOrd="0" presId="urn:microsoft.com/office/officeart/2005/8/layout/vList5"/>
    <dgm:cxn modelId="{B336F64E-A71A-4724-A884-E62B769F4BCA}" type="presParOf" srcId="{F34B34B0-E3C8-4752-B88D-E59DA818A519}" destId="{3D2776AB-EC33-41A4-87B5-A7362D18CC94}" srcOrd="1" destOrd="0" presId="urn:microsoft.com/office/officeart/2005/8/layout/vList5"/>
    <dgm:cxn modelId="{F3828888-7F3E-4899-BC03-6604F3F8E9BC}" type="presParOf" srcId="{8CE15DF6-4FD8-477D-AD60-5B96B5A05BC5}" destId="{1228C6B1-A38F-4338-9B31-B0750922337B}" srcOrd="3" destOrd="0" presId="urn:microsoft.com/office/officeart/2005/8/layout/vList5"/>
    <dgm:cxn modelId="{8FB79549-0BDC-4359-9C7C-A6E15AB08166}" type="presParOf" srcId="{8CE15DF6-4FD8-477D-AD60-5B96B5A05BC5}" destId="{24F2CC79-840D-405D-8D50-66C183F1CCF2}" srcOrd="4" destOrd="0" presId="urn:microsoft.com/office/officeart/2005/8/layout/vList5"/>
    <dgm:cxn modelId="{27495FE7-8497-46FB-BB6E-471B6E450727}" type="presParOf" srcId="{24F2CC79-840D-405D-8D50-66C183F1CCF2}" destId="{FA2D0320-11EF-405B-BA93-890344C11240}" srcOrd="0" destOrd="0" presId="urn:microsoft.com/office/officeart/2005/8/layout/vList5"/>
    <dgm:cxn modelId="{3C5822F3-6BCB-4856-9E0D-2EC9741293FA}" type="presParOf" srcId="{24F2CC79-840D-405D-8D50-66C183F1CCF2}" destId="{0E940285-3653-4D5D-97F5-1490883C7280}" srcOrd="1" destOrd="0" presId="urn:microsoft.com/office/officeart/2005/8/layout/vList5"/>
    <dgm:cxn modelId="{9DB8D25E-4DB3-4847-9D79-16C0076DADFC}" type="presParOf" srcId="{8CE15DF6-4FD8-477D-AD60-5B96B5A05BC5}" destId="{D2C0DA3F-2C59-401A-856A-51686183C97A}" srcOrd="5" destOrd="0" presId="urn:microsoft.com/office/officeart/2005/8/layout/vList5"/>
    <dgm:cxn modelId="{E1D6212A-206D-468C-AAD6-E41EA917B629}" type="presParOf" srcId="{8CE15DF6-4FD8-477D-AD60-5B96B5A05BC5}" destId="{A9F2D80C-B49E-4214-8938-4FFADB6D707F}" srcOrd="6" destOrd="0" presId="urn:microsoft.com/office/officeart/2005/8/layout/vList5"/>
    <dgm:cxn modelId="{5057893D-AE3D-4541-8D67-2A854CA77503}" type="presParOf" srcId="{A9F2D80C-B49E-4214-8938-4FFADB6D707F}" destId="{D1113998-EF71-47D0-BF13-2E4E97EEB668}" srcOrd="0" destOrd="0" presId="urn:microsoft.com/office/officeart/2005/8/layout/vList5"/>
    <dgm:cxn modelId="{EB7586F1-6150-4D6B-A1FA-6D62552050C9}" type="presParOf" srcId="{A9F2D80C-B49E-4214-8938-4FFADB6D707F}" destId="{60E13325-6F06-46B5-A94A-AE4F32389547}" srcOrd="1" destOrd="0" presId="urn:microsoft.com/office/officeart/2005/8/layout/vList5"/>
    <dgm:cxn modelId="{E486A4CA-3BA3-4E07-BE27-1AB7BA46F7AB}" type="presParOf" srcId="{8CE15DF6-4FD8-477D-AD60-5B96B5A05BC5}" destId="{5D8ED3FC-D489-403F-874A-F39309070163}" srcOrd="7" destOrd="0" presId="urn:microsoft.com/office/officeart/2005/8/layout/vList5"/>
    <dgm:cxn modelId="{FA39247D-B683-4D49-9B99-6AA259803B34}" type="presParOf" srcId="{8CE15DF6-4FD8-477D-AD60-5B96B5A05BC5}" destId="{4759A44D-2755-4168-A5F4-866CA9D6AEA6}" srcOrd="8" destOrd="0" presId="urn:microsoft.com/office/officeart/2005/8/layout/vList5"/>
    <dgm:cxn modelId="{231229A0-0344-4222-9561-214940E8C75E}" type="presParOf" srcId="{4759A44D-2755-4168-A5F4-866CA9D6AEA6}" destId="{3D2AFD64-26D0-4961-B32E-87856E23BFB0}" srcOrd="0" destOrd="0" presId="urn:microsoft.com/office/officeart/2005/8/layout/vList5"/>
    <dgm:cxn modelId="{7EA0E0AE-4212-4A89-B0D7-A8C517B70CCB}" type="presParOf" srcId="{4759A44D-2755-4168-A5F4-866CA9D6AEA6}" destId="{CB73466E-7ECF-4ADC-BD26-F6AD967EF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CB4EF0-99DC-4E32-BF1A-0D0869315287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</dgm:pt>
    <dgm:pt modelId="{CB024E3F-5920-4530-A009-AF0107035E02}">
      <dgm:prSet phldrT="[Text]"/>
      <dgm:spPr/>
      <dgm:t>
        <a:bodyPr/>
        <a:lstStyle/>
        <a:p>
          <a:r>
            <a:rPr lang="cs-CZ" b="1" dirty="0" smtClean="0">
              <a:solidFill>
                <a:schemeClr val="tx1"/>
              </a:solidFill>
              <a:effectLst/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Jan </a:t>
          </a:r>
          <a:r>
            <a:rPr lang="cs-CZ" b="1" dirty="0" err="1" smtClean="0">
              <a:solidFill>
                <a:schemeClr val="tx1"/>
              </a:solidFill>
              <a:effectLst/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Welzl</a:t>
          </a:r>
          <a:r>
            <a:rPr lang="cs-CZ" b="1" dirty="0" smtClean="0">
              <a:solidFill>
                <a:schemeClr val="tx1"/>
              </a:solidFill>
              <a:effectLst/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 (1868-1948)</a:t>
          </a:r>
          <a:endParaRPr lang="cs-CZ" b="1" dirty="0">
            <a:solidFill>
              <a:schemeClr val="tx1"/>
            </a:solidFill>
            <a:effectLst/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gm:t>
    </dgm:pt>
    <dgm:pt modelId="{7E78F20E-9248-4AE0-99F1-89B2D49236BB}" type="parTrans" cxnId="{70FC43C3-E3A7-4AB8-A469-CD7DD8DCDDD2}">
      <dgm:prSet/>
      <dgm:spPr/>
      <dgm:t>
        <a:bodyPr/>
        <a:lstStyle/>
        <a:p>
          <a:endParaRPr lang="cs-CZ"/>
        </a:p>
      </dgm:t>
    </dgm:pt>
    <dgm:pt modelId="{F8E8F264-4E74-434A-8FE6-69DBD1425E32}" type="sibTrans" cxnId="{70FC43C3-E3A7-4AB8-A469-CD7DD8DCDDD2}">
      <dgm:prSet/>
      <dgm:spPr/>
      <dgm:t>
        <a:bodyPr/>
        <a:lstStyle/>
        <a:p>
          <a:endParaRPr lang="cs-CZ"/>
        </a:p>
      </dgm:t>
    </dgm:pt>
    <dgm:pt modelId="{55C86860-8102-4A36-90A2-AEF13361DC42}">
      <dgm:prSet/>
      <dgm:spPr/>
      <dgm:t>
        <a:bodyPr/>
        <a:lstStyle/>
        <a:p>
          <a:r>
            <a:rPr lang="cs-CZ" b="1" dirty="0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Eduard </a:t>
          </a:r>
          <a:r>
            <a:rPr lang="cs-CZ" b="1" dirty="0" err="1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Štorch</a:t>
          </a:r>
          <a:r>
            <a:rPr lang="cs-CZ" b="1" dirty="0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 (1878-1956)</a:t>
          </a:r>
        </a:p>
      </dgm:t>
    </dgm:pt>
    <dgm:pt modelId="{01D8D8EC-27D8-497F-BE29-1F1930DAE08D}" type="parTrans" cxnId="{46D5DD1C-80F4-45AA-9767-3ADA7A8D9AEB}">
      <dgm:prSet/>
      <dgm:spPr/>
      <dgm:t>
        <a:bodyPr/>
        <a:lstStyle/>
        <a:p>
          <a:endParaRPr lang="cs-CZ"/>
        </a:p>
      </dgm:t>
    </dgm:pt>
    <dgm:pt modelId="{FAD69E32-8268-42A3-A26C-D08B1C239821}" type="sibTrans" cxnId="{46D5DD1C-80F4-45AA-9767-3ADA7A8D9AEB}">
      <dgm:prSet/>
      <dgm:spPr/>
      <dgm:t>
        <a:bodyPr/>
        <a:lstStyle/>
        <a:p>
          <a:endParaRPr lang="cs-CZ"/>
        </a:p>
      </dgm:t>
    </dgm:pt>
    <dgm:pt modelId="{479C5CE5-AD05-4AE3-9AE4-9059C66CDB67}">
      <dgm:prSet/>
      <dgm:spPr/>
      <dgm:t>
        <a:bodyPr/>
        <a:lstStyle/>
        <a:p>
          <a:r>
            <a:rPr lang="cs-CZ" b="1" dirty="0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Otakar </a:t>
          </a:r>
          <a:r>
            <a:rPr lang="cs-CZ" b="1" dirty="0" err="1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Batlička</a:t>
          </a:r>
          <a:r>
            <a:rPr lang="cs-CZ" b="1" dirty="0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 (1895-1942)</a:t>
          </a:r>
        </a:p>
      </dgm:t>
    </dgm:pt>
    <dgm:pt modelId="{4C255A42-A5E9-4364-89E2-D884CF3E17E5}" type="parTrans" cxnId="{E9DEBE61-5B66-4498-BA39-8C28E84C8E5F}">
      <dgm:prSet/>
      <dgm:spPr/>
      <dgm:t>
        <a:bodyPr/>
        <a:lstStyle/>
        <a:p>
          <a:endParaRPr lang="cs-CZ"/>
        </a:p>
      </dgm:t>
    </dgm:pt>
    <dgm:pt modelId="{0E07DCE0-9C0E-43E6-AC42-E1277ACDF1BF}" type="sibTrans" cxnId="{E9DEBE61-5B66-4498-BA39-8C28E84C8E5F}">
      <dgm:prSet/>
      <dgm:spPr/>
      <dgm:t>
        <a:bodyPr/>
        <a:lstStyle/>
        <a:p>
          <a:endParaRPr lang="cs-CZ"/>
        </a:p>
      </dgm:t>
    </dgm:pt>
    <dgm:pt modelId="{3B85D4C2-2797-434E-8B1E-86F0C65AB8B0}">
      <dgm:prSet/>
      <dgm:spPr/>
      <dgm:t>
        <a:bodyPr/>
        <a:lstStyle/>
        <a:p>
          <a:r>
            <a:rPr lang="cs-CZ" b="1" dirty="0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Jaroslav </a:t>
          </a:r>
          <a:r>
            <a:rPr lang="cs-CZ" b="1" dirty="0" err="1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Foglar</a:t>
          </a:r>
          <a:r>
            <a:rPr lang="cs-CZ" b="1" dirty="0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 (1907-1999)</a:t>
          </a:r>
        </a:p>
      </dgm:t>
    </dgm:pt>
    <dgm:pt modelId="{4401460F-0D1B-4028-AFFA-2CAE25F4E25E}" type="parTrans" cxnId="{0FE83AAE-8C6B-478F-912B-643DAD400B39}">
      <dgm:prSet/>
      <dgm:spPr/>
      <dgm:t>
        <a:bodyPr/>
        <a:lstStyle/>
        <a:p>
          <a:endParaRPr lang="cs-CZ"/>
        </a:p>
      </dgm:t>
    </dgm:pt>
    <dgm:pt modelId="{D8E688BB-4A0F-4FBE-9733-F79B05BAD929}" type="sibTrans" cxnId="{0FE83AAE-8C6B-478F-912B-643DAD400B39}">
      <dgm:prSet/>
      <dgm:spPr/>
      <dgm:t>
        <a:bodyPr/>
        <a:lstStyle/>
        <a:p>
          <a:endParaRPr lang="cs-CZ"/>
        </a:p>
      </dgm:t>
    </dgm:pt>
    <dgm:pt modelId="{18C8327E-BB32-4BC9-98E8-3B000D3FCF4A}" type="pres">
      <dgm:prSet presAssocID="{13CB4EF0-99DC-4E32-BF1A-0D0869315287}" presName="linearFlow" presStyleCnt="0">
        <dgm:presLayoutVars>
          <dgm:dir/>
          <dgm:resizeHandles val="exact"/>
        </dgm:presLayoutVars>
      </dgm:prSet>
      <dgm:spPr/>
    </dgm:pt>
    <dgm:pt modelId="{1E9C1169-4A36-4CA6-808A-13447FE77CAA}" type="pres">
      <dgm:prSet presAssocID="{CB024E3F-5920-4530-A009-AF0107035E02}" presName="composite" presStyleCnt="0"/>
      <dgm:spPr/>
    </dgm:pt>
    <dgm:pt modelId="{B11B7B5B-9349-4EB7-9481-AFB9EEE33CF7}" type="pres">
      <dgm:prSet presAssocID="{CB024E3F-5920-4530-A009-AF0107035E02}" presName="imgShp" presStyleLbl="fgImgPlace1" presStyleIdx="0" presStyleCnt="4" custScaleX="146136" custScaleY="153359" custLinFactNeighborX="-9718" custLinFactNeighborY="-6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E8E5487E-7ABA-4321-B486-5F2E54C396D6}" type="pres">
      <dgm:prSet presAssocID="{CB024E3F-5920-4530-A009-AF0107035E0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C783E0-36D3-4BFB-B9A0-FD20625509FE}" type="pres">
      <dgm:prSet presAssocID="{F8E8F264-4E74-434A-8FE6-69DBD1425E32}" presName="spacing" presStyleCnt="0"/>
      <dgm:spPr/>
    </dgm:pt>
    <dgm:pt modelId="{F1F9B1D8-FA64-4370-AFA0-ED4C6A0741A8}" type="pres">
      <dgm:prSet presAssocID="{55C86860-8102-4A36-90A2-AEF13361DC42}" presName="composite" presStyleCnt="0"/>
      <dgm:spPr/>
    </dgm:pt>
    <dgm:pt modelId="{B407261E-44A3-412D-873B-BBB3E6096EB0}" type="pres">
      <dgm:prSet presAssocID="{55C86860-8102-4A36-90A2-AEF13361DC42}" presName="imgShp" presStyleLbl="fgImgPlace1" presStyleIdx="1" presStyleCnt="4" custScaleX="148417" custScaleY="146630" custLinFactNeighborX="-9148" custLinFactNeighborY="-3376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4B60C0A4-5E74-4DE1-9C77-FD498540299A}" type="pres">
      <dgm:prSet presAssocID="{55C86860-8102-4A36-90A2-AEF13361DC42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22CF313-C996-40FF-A80B-BB628F984DD8}" type="pres">
      <dgm:prSet presAssocID="{FAD69E32-8268-42A3-A26C-D08B1C239821}" presName="spacing" presStyleCnt="0"/>
      <dgm:spPr/>
    </dgm:pt>
    <dgm:pt modelId="{70A72521-9B55-4650-A2AC-37910C120072}" type="pres">
      <dgm:prSet presAssocID="{479C5CE5-AD05-4AE3-9AE4-9059C66CDB67}" presName="composite" presStyleCnt="0"/>
      <dgm:spPr/>
    </dgm:pt>
    <dgm:pt modelId="{23D47343-1827-4498-B5AB-AD340F4B847D}" type="pres">
      <dgm:prSet presAssocID="{479C5CE5-AD05-4AE3-9AE4-9059C66CDB67}" presName="imgShp" presStyleLbl="fgImgPlace1" presStyleIdx="2" presStyleCnt="4" custScaleX="147211" custScaleY="133479" custLinFactNeighborX="-9449" custLinFactNeighborY="-751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1C7F4EDE-D735-4849-A901-A9D8400DAB88}" type="pres">
      <dgm:prSet presAssocID="{479C5CE5-AD05-4AE3-9AE4-9059C66CDB67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714825B-8BFB-4324-939F-45AB101EA748}" type="pres">
      <dgm:prSet presAssocID="{0E07DCE0-9C0E-43E6-AC42-E1277ACDF1BF}" presName="spacing" presStyleCnt="0"/>
      <dgm:spPr/>
    </dgm:pt>
    <dgm:pt modelId="{D719AE6E-5664-48F1-AE5A-A8410B8003D3}" type="pres">
      <dgm:prSet presAssocID="{3B85D4C2-2797-434E-8B1E-86F0C65AB8B0}" presName="composite" presStyleCnt="0"/>
      <dgm:spPr/>
    </dgm:pt>
    <dgm:pt modelId="{E0BB5CDF-620B-45FA-845B-0808A4A7E483}" type="pres">
      <dgm:prSet presAssocID="{3B85D4C2-2797-434E-8B1E-86F0C65AB8B0}" presName="imgShp" presStyleLbl="fgImgPlace1" presStyleIdx="3" presStyleCnt="4" custScaleX="151590" custScaleY="143809" custLinFactNeighborX="-8355" custLinFactNeighborY="1499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521DED95-7E13-4A19-AEA2-CA4BED4FEE10}" type="pres">
      <dgm:prSet presAssocID="{3B85D4C2-2797-434E-8B1E-86F0C65AB8B0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091E916-0EEF-4051-995E-BC76D4B436CF}" type="presOf" srcId="{3B85D4C2-2797-434E-8B1E-86F0C65AB8B0}" destId="{521DED95-7E13-4A19-AEA2-CA4BED4FEE10}" srcOrd="0" destOrd="0" presId="urn:microsoft.com/office/officeart/2005/8/layout/vList3"/>
    <dgm:cxn modelId="{70FC43C3-E3A7-4AB8-A469-CD7DD8DCDDD2}" srcId="{13CB4EF0-99DC-4E32-BF1A-0D0869315287}" destId="{CB024E3F-5920-4530-A009-AF0107035E02}" srcOrd="0" destOrd="0" parTransId="{7E78F20E-9248-4AE0-99F1-89B2D49236BB}" sibTransId="{F8E8F264-4E74-434A-8FE6-69DBD1425E32}"/>
    <dgm:cxn modelId="{E9DEBE61-5B66-4498-BA39-8C28E84C8E5F}" srcId="{13CB4EF0-99DC-4E32-BF1A-0D0869315287}" destId="{479C5CE5-AD05-4AE3-9AE4-9059C66CDB67}" srcOrd="2" destOrd="0" parTransId="{4C255A42-A5E9-4364-89E2-D884CF3E17E5}" sibTransId="{0E07DCE0-9C0E-43E6-AC42-E1277ACDF1BF}"/>
    <dgm:cxn modelId="{C5DF4CE8-F4B2-441A-BDA1-8E04B20320EE}" type="presOf" srcId="{13CB4EF0-99DC-4E32-BF1A-0D0869315287}" destId="{18C8327E-BB32-4BC9-98E8-3B000D3FCF4A}" srcOrd="0" destOrd="0" presId="urn:microsoft.com/office/officeart/2005/8/layout/vList3"/>
    <dgm:cxn modelId="{0FE83AAE-8C6B-478F-912B-643DAD400B39}" srcId="{13CB4EF0-99DC-4E32-BF1A-0D0869315287}" destId="{3B85D4C2-2797-434E-8B1E-86F0C65AB8B0}" srcOrd="3" destOrd="0" parTransId="{4401460F-0D1B-4028-AFFA-2CAE25F4E25E}" sibTransId="{D8E688BB-4A0F-4FBE-9733-F79B05BAD929}"/>
    <dgm:cxn modelId="{6BA8CBB2-FD2F-48BB-8434-B26F3A4CA44D}" type="presOf" srcId="{479C5CE5-AD05-4AE3-9AE4-9059C66CDB67}" destId="{1C7F4EDE-D735-4849-A901-A9D8400DAB88}" srcOrd="0" destOrd="0" presId="urn:microsoft.com/office/officeart/2005/8/layout/vList3"/>
    <dgm:cxn modelId="{46D5DD1C-80F4-45AA-9767-3ADA7A8D9AEB}" srcId="{13CB4EF0-99DC-4E32-BF1A-0D0869315287}" destId="{55C86860-8102-4A36-90A2-AEF13361DC42}" srcOrd="1" destOrd="0" parTransId="{01D8D8EC-27D8-497F-BE29-1F1930DAE08D}" sibTransId="{FAD69E32-8268-42A3-A26C-D08B1C239821}"/>
    <dgm:cxn modelId="{5BA6A61D-85E1-4B2F-BF64-4EC3162D3481}" type="presOf" srcId="{CB024E3F-5920-4530-A009-AF0107035E02}" destId="{E8E5487E-7ABA-4321-B486-5F2E54C396D6}" srcOrd="0" destOrd="0" presId="urn:microsoft.com/office/officeart/2005/8/layout/vList3"/>
    <dgm:cxn modelId="{E101ED21-2EF2-4879-B13C-52938112138E}" type="presOf" srcId="{55C86860-8102-4A36-90A2-AEF13361DC42}" destId="{4B60C0A4-5E74-4DE1-9C77-FD498540299A}" srcOrd="0" destOrd="0" presId="urn:microsoft.com/office/officeart/2005/8/layout/vList3"/>
    <dgm:cxn modelId="{97A26EC2-99A2-4A75-8D83-3786240B0698}" type="presParOf" srcId="{18C8327E-BB32-4BC9-98E8-3B000D3FCF4A}" destId="{1E9C1169-4A36-4CA6-808A-13447FE77CAA}" srcOrd="0" destOrd="0" presId="urn:microsoft.com/office/officeart/2005/8/layout/vList3"/>
    <dgm:cxn modelId="{9241BC31-58D7-445E-B849-E70049A49713}" type="presParOf" srcId="{1E9C1169-4A36-4CA6-808A-13447FE77CAA}" destId="{B11B7B5B-9349-4EB7-9481-AFB9EEE33CF7}" srcOrd="0" destOrd="0" presId="urn:microsoft.com/office/officeart/2005/8/layout/vList3"/>
    <dgm:cxn modelId="{07BFD287-67F8-4CAA-BF47-49919275EFFF}" type="presParOf" srcId="{1E9C1169-4A36-4CA6-808A-13447FE77CAA}" destId="{E8E5487E-7ABA-4321-B486-5F2E54C396D6}" srcOrd="1" destOrd="0" presId="urn:microsoft.com/office/officeart/2005/8/layout/vList3"/>
    <dgm:cxn modelId="{7F5FD52F-6984-46C2-9BF7-ED35516F107B}" type="presParOf" srcId="{18C8327E-BB32-4BC9-98E8-3B000D3FCF4A}" destId="{A8C783E0-36D3-4BFB-B9A0-FD20625509FE}" srcOrd="1" destOrd="0" presId="urn:microsoft.com/office/officeart/2005/8/layout/vList3"/>
    <dgm:cxn modelId="{0D75F53D-6FA4-4BBD-A4F7-3F5B7E856E22}" type="presParOf" srcId="{18C8327E-BB32-4BC9-98E8-3B000D3FCF4A}" destId="{F1F9B1D8-FA64-4370-AFA0-ED4C6A0741A8}" srcOrd="2" destOrd="0" presId="urn:microsoft.com/office/officeart/2005/8/layout/vList3"/>
    <dgm:cxn modelId="{415F449A-4DB2-4858-B440-EC71D0996124}" type="presParOf" srcId="{F1F9B1D8-FA64-4370-AFA0-ED4C6A0741A8}" destId="{B407261E-44A3-412D-873B-BBB3E6096EB0}" srcOrd="0" destOrd="0" presId="urn:microsoft.com/office/officeart/2005/8/layout/vList3"/>
    <dgm:cxn modelId="{42CDFFCB-2E1D-43E9-B570-973E947C2EEC}" type="presParOf" srcId="{F1F9B1D8-FA64-4370-AFA0-ED4C6A0741A8}" destId="{4B60C0A4-5E74-4DE1-9C77-FD498540299A}" srcOrd="1" destOrd="0" presId="urn:microsoft.com/office/officeart/2005/8/layout/vList3"/>
    <dgm:cxn modelId="{8DD4CFD9-5304-4996-998C-BDB85A29FE18}" type="presParOf" srcId="{18C8327E-BB32-4BC9-98E8-3B000D3FCF4A}" destId="{722CF313-C996-40FF-A80B-BB628F984DD8}" srcOrd="3" destOrd="0" presId="urn:microsoft.com/office/officeart/2005/8/layout/vList3"/>
    <dgm:cxn modelId="{6ADB2190-147F-4162-A763-F3F57175E789}" type="presParOf" srcId="{18C8327E-BB32-4BC9-98E8-3B000D3FCF4A}" destId="{70A72521-9B55-4650-A2AC-37910C120072}" srcOrd="4" destOrd="0" presId="urn:microsoft.com/office/officeart/2005/8/layout/vList3"/>
    <dgm:cxn modelId="{1F309295-91BE-4F4A-87E1-7AB5D0DC5B35}" type="presParOf" srcId="{70A72521-9B55-4650-A2AC-37910C120072}" destId="{23D47343-1827-4498-B5AB-AD340F4B847D}" srcOrd="0" destOrd="0" presId="urn:microsoft.com/office/officeart/2005/8/layout/vList3"/>
    <dgm:cxn modelId="{95B4F739-E05A-4AF8-833F-D817BA187C2C}" type="presParOf" srcId="{70A72521-9B55-4650-A2AC-37910C120072}" destId="{1C7F4EDE-D735-4849-A901-A9D8400DAB88}" srcOrd="1" destOrd="0" presId="urn:microsoft.com/office/officeart/2005/8/layout/vList3"/>
    <dgm:cxn modelId="{A1BE28CE-94E2-4B0C-81B6-27C8D7CD2925}" type="presParOf" srcId="{18C8327E-BB32-4BC9-98E8-3B000D3FCF4A}" destId="{4714825B-8BFB-4324-939F-45AB101EA748}" srcOrd="5" destOrd="0" presId="urn:microsoft.com/office/officeart/2005/8/layout/vList3"/>
    <dgm:cxn modelId="{F59D009B-3516-4C0B-82BC-5DFD4C94A217}" type="presParOf" srcId="{18C8327E-BB32-4BC9-98E8-3B000D3FCF4A}" destId="{D719AE6E-5664-48F1-AE5A-A8410B8003D3}" srcOrd="6" destOrd="0" presId="urn:microsoft.com/office/officeart/2005/8/layout/vList3"/>
    <dgm:cxn modelId="{D8DCDFFC-2EF4-4283-82A5-3B69F48145CD}" type="presParOf" srcId="{D719AE6E-5664-48F1-AE5A-A8410B8003D3}" destId="{E0BB5CDF-620B-45FA-845B-0808A4A7E483}" srcOrd="0" destOrd="0" presId="urn:microsoft.com/office/officeart/2005/8/layout/vList3"/>
    <dgm:cxn modelId="{9AF1D15F-3E1A-44FC-8669-599C68F26B96}" type="presParOf" srcId="{D719AE6E-5664-48F1-AE5A-A8410B8003D3}" destId="{521DED95-7E13-4A19-AEA2-CA4BED4FEE10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AF9156-5DAB-4728-92A1-C914A3D1174F}">
      <dsp:nvSpPr>
        <dsp:cNvPr id="0" name=""/>
        <dsp:cNvSpPr/>
      </dsp:nvSpPr>
      <dsp:spPr>
        <a:xfrm rot="5400000">
          <a:off x="4460183" y="-1794755"/>
          <a:ext cx="774789" cy="456242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b="1" kern="1200" dirty="0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Robinson </a:t>
          </a:r>
          <a:r>
            <a:rPr lang="cs-CZ" sz="2300" b="1" kern="1200" dirty="0" err="1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Crusoe</a:t>
          </a:r>
          <a:endParaRPr lang="cs-CZ" sz="2300" b="1" kern="1200" dirty="0">
            <a:solidFill>
              <a:schemeClr val="tx1"/>
            </a:solidFill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sp:txBody>
      <dsp:txXfrm rot="5400000">
        <a:off x="4460183" y="-1794755"/>
        <a:ext cx="774789" cy="4562426"/>
      </dsp:txXfrm>
    </dsp:sp>
    <dsp:sp modelId="{ADCF3970-76DB-481C-A922-63041D52E254}">
      <dsp:nvSpPr>
        <dsp:cNvPr id="0" name=""/>
        <dsp:cNvSpPr/>
      </dsp:nvSpPr>
      <dsp:spPr>
        <a:xfrm>
          <a:off x="0" y="2215"/>
          <a:ext cx="2566365" cy="968486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Daniel </a:t>
          </a:r>
          <a:r>
            <a:rPr lang="cs-CZ" sz="2700" b="1" kern="1200" dirty="0" err="1" smtClean="0"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Defoe</a:t>
          </a:r>
          <a:endParaRPr lang="cs-CZ" sz="2700" b="1" kern="1200" dirty="0"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sp:txBody>
      <dsp:txXfrm>
        <a:off x="0" y="2215"/>
        <a:ext cx="2566365" cy="968486"/>
      </dsp:txXfrm>
    </dsp:sp>
    <dsp:sp modelId="{3D2776AB-EC33-41A4-87B5-A7362D18CC94}">
      <dsp:nvSpPr>
        <dsp:cNvPr id="0" name=""/>
        <dsp:cNvSpPr/>
      </dsp:nvSpPr>
      <dsp:spPr>
        <a:xfrm rot="5400000">
          <a:off x="4460183" y="-777844"/>
          <a:ext cx="774789" cy="456242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b="1" kern="1200" dirty="0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Tajuplný ostrov</a:t>
          </a:r>
          <a:endParaRPr lang="cs-CZ" sz="2300" b="1" kern="1200" dirty="0">
            <a:solidFill>
              <a:schemeClr val="tx1"/>
            </a:solidFill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sp:txBody>
      <dsp:txXfrm rot="5400000">
        <a:off x="4460183" y="-777844"/>
        <a:ext cx="774789" cy="4562426"/>
      </dsp:txXfrm>
    </dsp:sp>
    <dsp:sp modelId="{F3FBD48E-5C17-487E-9CC3-12C149ECB236}">
      <dsp:nvSpPr>
        <dsp:cNvPr id="0" name=""/>
        <dsp:cNvSpPr/>
      </dsp:nvSpPr>
      <dsp:spPr>
        <a:xfrm>
          <a:off x="0" y="1019125"/>
          <a:ext cx="2566365" cy="968486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51306"/>
                <a:satOff val="-559"/>
                <a:lumOff val="6395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51306"/>
                <a:satOff val="-559"/>
                <a:lumOff val="6395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51306"/>
                <a:satOff val="-559"/>
                <a:lumOff val="639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R. L. </a:t>
          </a:r>
          <a:r>
            <a:rPr lang="cs-CZ" sz="2700" b="1" kern="1200" dirty="0" err="1" smtClean="0"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Stevenson</a:t>
          </a:r>
          <a:endParaRPr lang="cs-CZ" sz="2700" b="1" kern="1200" dirty="0"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sp:txBody>
      <dsp:txXfrm>
        <a:off x="0" y="1019125"/>
        <a:ext cx="2566365" cy="968486"/>
      </dsp:txXfrm>
    </dsp:sp>
    <dsp:sp modelId="{0E940285-3653-4D5D-97F5-1490883C7280}">
      <dsp:nvSpPr>
        <dsp:cNvPr id="0" name=""/>
        <dsp:cNvSpPr/>
      </dsp:nvSpPr>
      <dsp:spPr>
        <a:xfrm rot="5400000">
          <a:off x="4460183" y="239066"/>
          <a:ext cx="774789" cy="456242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b="1" kern="1200" dirty="0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Dva roky prázdnin</a:t>
          </a:r>
          <a:endParaRPr lang="cs-CZ" sz="2300" b="1" kern="1200" dirty="0">
            <a:solidFill>
              <a:schemeClr val="tx1"/>
            </a:solidFill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sp:txBody>
      <dsp:txXfrm rot="5400000">
        <a:off x="4460183" y="239066"/>
        <a:ext cx="774789" cy="4562426"/>
      </dsp:txXfrm>
    </dsp:sp>
    <dsp:sp modelId="{FA2D0320-11EF-405B-BA93-890344C11240}">
      <dsp:nvSpPr>
        <dsp:cNvPr id="0" name=""/>
        <dsp:cNvSpPr/>
      </dsp:nvSpPr>
      <dsp:spPr>
        <a:xfrm>
          <a:off x="0" y="2036036"/>
          <a:ext cx="2566365" cy="968486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102612"/>
                <a:satOff val="-1119"/>
                <a:lumOff val="12789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102612"/>
                <a:satOff val="-1119"/>
                <a:lumOff val="12789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102612"/>
                <a:satOff val="-1119"/>
                <a:lumOff val="1278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err="1" smtClean="0"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Jules</a:t>
          </a:r>
          <a:r>
            <a:rPr lang="cs-CZ" sz="2700" b="1" kern="1200" dirty="0" smtClean="0"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 Verne</a:t>
          </a:r>
          <a:endParaRPr lang="cs-CZ" sz="2700" b="1" kern="1200" dirty="0"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sp:txBody>
      <dsp:txXfrm>
        <a:off x="0" y="2036036"/>
        <a:ext cx="2566365" cy="968486"/>
      </dsp:txXfrm>
    </dsp:sp>
    <dsp:sp modelId="{60E13325-6F06-46B5-A94A-AE4F32389547}">
      <dsp:nvSpPr>
        <dsp:cNvPr id="0" name=""/>
        <dsp:cNvSpPr/>
      </dsp:nvSpPr>
      <dsp:spPr>
        <a:xfrm rot="5400000">
          <a:off x="4460183" y="1255977"/>
          <a:ext cx="774789" cy="456242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b="1" kern="1200" dirty="0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Dobrodružství </a:t>
          </a:r>
          <a:r>
            <a:rPr lang="cs-CZ" sz="2300" b="1" kern="1200" dirty="0" err="1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Toma</a:t>
          </a:r>
          <a:r>
            <a:rPr lang="cs-CZ" sz="2300" b="1" kern="1200" dirty="0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 </a:t>
          </a:r>
          <a:r>
            <a:rPr lang="cs-CZ" sz="2300" b="1" kern="1200" dirty="0" err="1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Sawyera</a:t>
          </a:r>
          <a:endParaRPr lang="cs-CZ" sz="2300" b="1" i="1" kern="1200" dirty="0">
            <a:solidFill>
              <a:schemeClr val="tx1"/>
            </a:solidFill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sp:txBody>
      <dsp:txXfrm rot="5400000">
        <a:off x="4460183" y="1255977"/>
        <a:ext cx="774789" cy="4562426"/>
      </dsp:txXfrm>
    </dsp:sp>
    <dsp:sp modelId="{D1113998-EF71-47D0-BF13-2E4E97EEB668}">
      <dsp:nvSpPr>
        <dsp:cNvPr id="0" name=""/>
        <dsp:cNvSpPr/>
      </dsp:nvSpPr>
      <dsp:spPr>
        <a:xfrm>
          <a:off x="0" y="3052947"/>
          <a:ext cx="2566365" cy="968486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153918"/>
                <a:satOff val="-1678"/>
                <a:lumOff val="19184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153918"/>
                <a:satOff val="-1678"/>
                <a:lumOff val="19184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153918"/>
                <a:satOff val="-1678"/>
                <a:lumOff val="1918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Jack London</a:t>
          </a:r>
          <a:endParaRPr lang="cs-CZ" sz="2700" b="1" kern="1200" dirty="0"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sp:txBody>
      <dsp:txXfrm>
        <a:off x="0" y="3052947"/>
        <a:ext cx="2566365" cy="968486"/>
      </dsp:txXfrm>
    </dsp:sp>
    <dsp:sp modelId="{CB73466E-7ECF-4ADC-BD26-F6AD967EF2EB}">
      <dsp:nvSpPr>
        <dsp:cNvPr id="0" name=""/>
        <dsp:cNvSpPr/>
      </dsp:nvSpPr>
      <dsp:spPr>
        <a:xfrm rot="5400000">
          <a:off x="4460183" y="2272888"/>
          <a:ext cx="774789" cy="4562426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2300" b="1" i="0" kern="1200" dirty="0" err="1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Vinnetou</a:t>
          </a:r>
          <a:endParaRPr lang="cs-CZ" sz="2300" b="1" i="0" kern="1200" dirty="0">
            <a:solidFill>
              <a:schemeClr val="tx1"/>
            </a:solidFill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sp:txBody>
      <dsp:txXfrm rot="5400000">
        <a:off x="4460183" y="2272888"/>
        <a:ext cx="774789" cy="4562426"/>
      </dsp:txXfrm>
    </dsp:sp>
    <dsp:sp modelId="{3D2AFD64-26D0-4961-B32E-87856E23BFB0}">
      <dsp:nvSpPr>
        <dsp:cNvPr id="0" name=""/>
        <dsp:cNvSpPr/>
      </dsp:nvSpPr>
      <dsp:spPr>
        <a:xfrm>
          <a:off x="0" y="4069858"/>
          <a:ext cx="2566365" cy="968486"/>
        </a:xfrm>
        <a:prstGeom prst="roundRect">
          <a:avLst/>
        </a:prstGeom>
        <a:gradFill rotWithShape="0">
          <a:gsLst>
            <a:gs pos="0">
              <a:schemeClr val="accent5">
                <a:shade val="80000"/>
                <a:hueOff val="205224"/>
                <a:satOff val="-2238"/>
                <a:lumOff val="25579"/>
                <a:alphaOff val="0"/>
                <a:shade val="51000"/>
                <a:satMod val="130000"/>
              </a:schemeClr>
            </a:gs>
            <a:gs pos="80000">
              <a:schemeClr val="accent5">
                <a:shade val="80000"/>
                <a:hueOff val="205224"/>
                <a:satOff val="-2238"/>
                <a:lumOff val="25579"/>
                <a:alphaOff val="0"/>
                <a:shade val="93000"/>
                <a:satMod val="130000"/>
              </a:schemeClr>
            </a:gs>
            <a:gs pos="100000">
              <a:schemeClr val="accent5">
                <a:shade val="80000"/>
                <a:hueOff val="205224"/>
                <a:satOff val="-2238"/>
                <a:lumOff val="255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Karel May</a:t>
          </a:r>
          <a:endParaRPr lang="cs-CZ" sz="2700" b="1" kern="1200" dirty="0"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sp:txBody>
      <dsp:txXfrm>
        <a:off x="0" y="4069858"/>
        <a:ext cx="2566365" cy="96848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E5487E-7ABA-4321-B486-5F2E54C396D6}">
      <dsp:nvSpPr>
        <dsp:cNvPr id="0" name=""/>
        <dsp:cNvSpPr/>
      </dsp:nvSpPr>
      <dsp:spPr>
        <a:xfrm rot="10800000">
          <a:off x="1643781" y="245945"/>
          <a:ext cx="5195219" cy="91753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4606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solidFill>
                <a:schemeClr val="tx1"/>
              </a:solidFill>
              <a:effectLst/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Jan </a:t>
          </a:r>
          <a:r>
            <a:rPr lang="cs-CZ" sz="2700" b="1" kern="1200" dirty="0" err="1" smtClean="0">
              <a:solidFill>
                <a:schemeClr val="tx1"/>
              </a:solidFill>
              <a:effectLst/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Welzl</a:t>
          </a:r>
          <a:r>
            <a:rPr lang="cs-CZ" sz="2700" b="1" kern="1200" dirty="0" smtClean="0">
              <a:solidFill>
                <a:schemeClr val="tx1"/>
              </a:solidFill>
              <a:effectLst/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 (1868-1948)</a:t>
          </a:r>
          <a:endParaRPr lang="cs-CZ" sz="2700" b="1" kern="1200" dirty="0">
            <a:solidFill>
              <a:schemeClr val="tx1"/>
            </a:solidFill>
            <a:effectLst/>
            <a:latin typeface="Book Antiqua" pitchFamily="18" charset="0"/>
            <a:ea typeface="Arial Unicode MS" pitchFamily="34" charset="-128"/>
            <a:cs typeface="Arial Unicode MS" pitchFamily="34" charset="-128"/>
          </a:endParaRPr>
        </a:p>
      </dsp:txBody>
      <dsp:txXfrm rot="10800000">
        <a:off x="1643781" y="245945"/>
        <a:ext cx="5195219" cy="917532"/>
      </dsp:txXfrm>
    </dsp:sp>
    <dsp:sp modelId="{B11B7B5B-9349-4EB7-9481-AFB9EEE33CF7}">
      <dsp:nvSpPr>
        <dsp:cNvPr id="0" name=""/>
        <dsp:cNvSpPr/>
      </dsp:nvSpPr>
      <dsp:spPr>
        <a:xfrm>
          <a:off x="884193" y="601"/>
          <a:ext cx="1340845" cy="1407118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B60C0A4-5E74-4DE1-9C77-FD498540299A}">
      <dsp:nvSpPr>
        <dsp:cNvPr id="0" name=""/>
        <dsp:cNvSpPr/>
      </dsp:nvSpPr>
      <dsp:spPr>
        <a:xfrm rot="10800000">
          <a:off x="1649013" y="1896083"/>
          <a:ext cx="5195219" cy="91753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4606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Eduard </a:t>
          </a:r>
          <a:r>
            <a:rPr lang="cs-CZ" sz="2700" b="1" kern="1200" dirty="0" err="1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Štorch</a:t>
          </a:r>
          <a:r>
            <a:rPr lang="cs-CZ" sz="2700" b="1" kern="1200" dirty="0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 (1878-1956)</a:t>
          </a:r>
        </a:p>
      </dsp:txBody>
      <dsp:txXfrm rot="10800000">
        <a:off x="1649013" y="1896083"/>
        <a:ext cx="5195219" cy="917532"/>
      </dsp:txXfrm>
    </dsp:sp>
    <dsp:sp modelId="{B407261E-44A3-412D-873B-BBB3E6096EB0}">
      <dsp:nvSpPr>
        <dsp:cNvPr id="0" name=""/>
        <dsp:cNvSpPr/>
      </dsp:nvSpPr>
      <dsp:spPr>
        <a:xfrm>
          <a:off x="884190" y="1651185"/>
          <a:ext cx="1361774" cy="1345378"/>
        </a:xfrm>
        <a:prstGeom prst="ellipse">
          <a:avLst/>
        </a:prstGeom>
        <a:blipFill rotWithShape="0">
          <a:blip xmlns:r="http://schemas.openxmlformats.org/officeDocument/2006/relationships" r:embed="rId2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C7F4EDE-D735-4849-A901-A9D8400DAB88}">
      <dsp:nvSpPr>
        <dsp:cNvPr id="0" name=""/>
        <dsp:cNvSpPr/>
      </dsp:nvSpPr>
      <dsp:spPr>
        <a:xfrm rot="10800000">
          <a:off x="1646247" y="3455020"/>
          <a:ext cx="5195219" cy="91753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4606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Otakar </a:t>
          </a:r>
          <a:r>
            <a:rPr lang="cs-CZ" sz="2700" b="1" kern="1200" dirty="0" err="1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Batlička</a:t>
          </a:r>
          <a:r>
            <a:rPr lang="cs-CZ" sz="2700" b="1" kern="1200" dirty="0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 (1895-1942)</a:t>
          </a:r>
        </a:p>
      </dsp:txBody>
      <dsp:txXfrm rot="10800000">
        <a:off x="1646247" y="3455020"/>
        <a:ext cx="5195219" cy="917532"/>
      </dsp:txXfrm>
    </dsp:sp>
    <dsp:sp modelId="{23D47343-1827-4498-B5AB-AD340F4B847D}">
      <dsp:nvSpPr>
        <dsp:cNvPr id="0" name=""/>
        <dsp:cNvSpPr/>
      </dsp:nvSpPr>
      <dsp:spPr>
        <a:xfrm>
          <a:off x="884195" y="3232486"/>
          <a:ext cx="1350709" cy="1224713"/>
        </a:xfrm>
        <a:prstGeom prst="ellipse">
          <a:avLst/>
        </a:prstGeom>
        <a:blipFill rotWithShape="0">
          <a:blip xmlns:r="http://schemas.openxmlformats.org/officeDocument/2006/relationships" r:embed="rId3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21DED95-7E13-4A19-AEA2-CA4BED4FEE10}">
      <dsp:nvSpPr>
        <dsp:cNvPr id="0" name=""/>
        <dsp:cNvSpPr/>
      </dsp:nvSpPr>
      <dsp:spPr>
        <a:xfrm rot="10800000">
          <a:off x="1656292" y="5001014"/>
          <a:ext cx="5195219" cy="917532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04606" tIns="102870" rIns="192024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700" b="1" kern="1200" dirty="0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Jaroslav </a:t>
          </a:r>
          <a:r>
            <a:rPr lang="cs-CZ" sz="2700" b="1" kern="1200" dirty="0" err="1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Foglar</a:t>
          </a:r>
          <a:r>
            <a:rPr lang="cs-CZ" sz="2700" b="1" kern="1200" dirty="0" smtClean="0">
              <a:solidFill>
                <a:schemeClr val="tx1"/>
              </a:solidFill>
              <a:latin typeface="Book Antiqua" pitchFamily="18" charset="0"/>
              <a:ea typeface="Arial Unicode MS" pitchFamily="34" charset="-128"/>
              <a:cs typeface="Arial Unicode MS" pitchFamily="34" charset="-128"/>
            </a:rPr>
            <a:t> (1907-1999)</a:t>
          </a:r>
        </a:p>
      </dsp:txBody>
      <dsp:txXfrm rot="10800000">
        <a:off x="1656292" y="5001014"/>
        <a:ext cx="5195219" cy="917532"/>
      </dsp:txXfrm>
    </dsp:sp>
    <dsp:sp modelId="{E0BB5CDF-620B-45FA-845B-0808A4A7E483}">
      <dsp:nvSpPr>
        <dsp:cNvPr id="0" name=""/>
        <dsp:cNvSpPr/>
      </dsp:nvSpPr>
      <dsp:spPr>
        <a:xfrm>
          <a:off x="884188" y="4801185"/>
          <a:ext cx="1390887" cy="1319494"/>
        </a:xfrm>
        <a:prstGeom prst="ellipse">
          <a:avLst/>
        </a:prstGeom>
        <a:blipFill rotWithShape="0">
          <a:blip xmlns:r="http://schemas.openxmlformats.org/officeDocument/2006/relationships" r:embed="rId4"/>
          <a:stretch>
            <a:fillRect/>
          </a:stretch>
        </a:blip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000-21F0-480D-B90D-012AAED865C0}" type="datetimeFigureOut">
              <a:rPr lang="cs-CZ" smtClean="0"/>
              <a:pPr/>
              <a:t>16.8.2012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2C90-6ECA-42C0-8B53-5312F1B84E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000-21F0-480D-B90D-012AAED865C0}" type="datetimeFigureOut">
              <a:rPr lang="cs-CZ" smtClean="0"/>
              <a:pPr/>
              <a:t>16.8.2012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2C90-6ECA-42C0-8B53-5312F1B84E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000-21F0-480D-B90D-012AAED865C0}" type="datetimeFigureOut">
              <a:rPr lang="cs-CZ" smtClean="0"/>
              <a:pPr/>
              <a:t>16.8.2012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2C90-6ECA-42C0-8B53-5312F1B84E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000-21F0-480D-B90D-012AAED865C0}" type="datetimeFigureOut">
              <a:rPr lang="cs-CZ" smtClean="0"/>
              <a:pPr/>
              <a:t>16.8.2012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2C90-6ECA-42C0-8B53-5312F1B84E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000-21F0-480D-B90D-012AAED865C0}" type="datetimeFigureOut">
              <a:rPr lang="cs-CZ" smtClean="0"/>
              <a:pPr/>
              <a:t>16.8.2012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2C90-6ECA-42C0-8B53-5312F1B84E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000-21F0-480D-B90D-012AAED865C0}" type="datetimeFigureOut">
              <a:rPr lang="cs-CZ" smtClean="0"/>
              <a:pPr/>
              <a:t>16.8.2012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2C90-6ECA-42C0-8B53-5312F1B84E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000-21F0-480D-B90D-012AAED865C0}" type="datetimeFigureOut">
              <a:rPr lang="cs-CZ" smtClean="0"/>
              <a:pPr/>
              <a:t>16.8.2012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2C90-6ECA-42C0-8B53-5312F1B84E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000-21F0-480D-B90D-012AAED865C0}" type="datetimeFigureOut">
              <a:rPr lang="cs-CZ" smtClean="0"/>
              <a:pPr/>
              <a:t>16.8.2012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2C90-6ECA-42C0-8B53-5312F1B84E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000-21F0-480D-B90D-012AAED865C0}" type="datetimeFigureOut">
              <a:rPr lang="cs-CZ" smtClean="0"/>
              <a:pPr/>
              <a:t>16.8.2012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2C90-6ECA-42C0-8B53-5312F1B84E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000-21F0-480D-B90D-012AAED865C0}" type="datetimeFigureOut">
              <a:rPr lang="cs-CZ" smtClean="0"/>
              <a:pPr/>
              <a:t>16.8.2012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2C90-6ECA-42C0-8B53-5312F1B84E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66000-21F0-480D-B90D-012AAED865C0}" type="datetimeFigureOut">
              <a:rPr lang="cs-CZ" smtClean="0"/>
              <a:pPr/>
              <a:t>16.8.2012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A2C90-6ECA-42C0-8B53-5312F1B84E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66000-21F0-480D-B90D-012AAED865C0}" type="datetimeFigureOut">
              <a:rPr lang="cs-CZ" smtClean="0"/>
              <a:pPr/>
              <a:t>16.8.2012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A2C90-6ECA-42C0-8B53-5312F1B84E6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Boat-drawing-1280x8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7186" r="41051"/>
          <a:stretch>
            <a:fillRect/>
          </a:stretch>
        </p:blipFill>
        <p:spPr>
          <a:xfrm>
            <a:off x="0" y="1"/>
            <a:ext cx="3024336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TextovéPole 11"/>
          <p:cNvSpPr txBox="1"/>
          <p:nvPr/>
        </p:nvSpPr>
        <p:spPr>
          <a:xfrm>
            <a:off x="4139952" y="1628800"/>
            <a:ext cx="4680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3635896" y="836712"/>
            <a:ext cx="5050904" cy="52894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	Vzdělávací oblast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: </a:t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Jazyk a jazyková komunikace</a:t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Vyučovací předmět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: </a:t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Český jazyk a literatura</a:t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Ročník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: 6. ročník </a:t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Anotace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: </a:t>
            </a:r>
            <a:b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Dobrodružná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literatura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charakteristika žánru</a:t>
            </a:r>
            <a:r>
              <a:rPr lang="cs-CZ" sz="2400" dirty="0" smtClean="0">
                <a:latin typeface="Palatino Linotype" pitchFamily="18" charset="0"/>
                <a:cs typeface="Courier New" pitchFamily="49" charset="0"/>
              </a:rPr>
              <a:t>,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autoři</a:t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Podpora vzdělávání </a:t>
            </a:r>
            <a:b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v ZŠ Židlochovice, Tyršova 611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Autor materiálu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: </a:t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Mgr. Petra Karpíšková</a:t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" name="Zástupný symbol pro obsah 9" descr="The-port-1280x8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3639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2" name="Obdélník 11"/>
          <p:cNvSpPr/>
          <p:nvPr/>
        </p:nvSpPr>
        <p:spPr>
          <a:xfrm>
            <a:off x="1257058" y="1340768"/>
            <a:ext cx="6629892" cy="70730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cs-CZ" sz="5400" b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Dobrodružná literatura</a:t>
            </a:r>
            <a:endParaRPr lang="cs-CZ" sz="5400" b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3" name="Obrázek 12" descr="101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00387" y="2686050"/>
            <a:ext cx="2943225" cy="148590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5" dur="1230" decel="100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6" dur="1230" decel="100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8" dur="1230" decel="100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886A2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6" name="Zástupný symbol pro obsah 5" descr="Boat-drawing-1280x8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7186"/>
          <a:stretch>
            <a:fillRect/>
          </a:stretch>
        </p:blipFill>
        <p:spPr>
          <a:xfrm>
            <a:off x="0" y="0"/>
            <a:ext cx="9144000" cy="6914922"/>
          </a:xfrm>
        </p:spPr>
      </p:pic>
      <p:sp>
        <p:nvSpPr>
          <p:cNvPr id="13" name="TextovéPole 12"/>
          <p:cNvSpPr txBox="1"/>
          <p:nvPr/>
        </p:nvSpPr>
        <p:spPr>
          <a:xfrm>
            <a:off x="4572000" y="620688"/>
            <a:ext cx="4248472" cy="5509200"/>
          </a:xfrm>
          <a:prstGeom prst="rect">
            <a:avLst/>
          </a:prstGeom>
          <a:solidFill>
            <a:schemeClr val="bg1">
              <a:alpha val="55000"/>
            </a:schemeClr>
          </a:solidFill>
          <a:ln w="22225">
            <a:solidFill>
              <a:srgbClr val="3886A2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endParaRPr lang="cs-CZ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Charakteristika</a:t>
            </a:r>
          </a:p>
          <a:p>
            <a:pPr algn="ctr"/>
            <a:endParaRPr lang="cs-CZ" sz="3200" b="1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400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Epický žánr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 Poutavý a napínavý děj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 Exotické prostředí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 Postavy se nevyvíjí, jsou  </a:t>
            </a:r>
          </a:p>
          <a:p>
            <a:r>
              <a:rPr lang="cs-CZ" sz="2400" dirty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400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 kladné, nebo záporné.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 Děj se stupňuje.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 Kapitola bývá uzavřeným  </a:t>
            </a:r>
          </a:p>
          <a:p>
            <a:r>
              <a:rPr lang="cs-CZ" sz="2400" dirty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cs-CZ" sz="2400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celkem.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 Žánr se řadí k zábavné  </a:t>
            </a:r>
          </a:p>
          <a:p>
            <a:r>
              <a:rPr lang="cs-CZ" sz="2400" dirty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2400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 literatuře.</a:t>
            </a:r>
          </a:p>
          <a:p>
            <a:endParaRPr lang="cs-CZ" sz="24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Boat-drawing-1280x8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7186" r="41051"/>
          <a:stretch>
            <a:fillRect/>
          </a:stretch>
        </p:blipFill>
        <p:spPr>
          <a:xfrm>
            <a:off x="0" y="1"/>
            <a:ext cx="3024336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TextovéPole 9"/>
          <p:cNvSpPr txBox="1"/>
          <p:nvPr/>
        </p:nvSpPr>
        <p:spPr>
          <a:xfrm>
            <a:off x="4355976" y="548680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Žánry</a:t>
            </a:r>
            <a:endParaRPr lang="cs-CZ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4139952" y="1628800"/>
            <a:ext cx="4680520" cy="4596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800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3200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robinsonáda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 western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 román s pirátskou </a:t>
            </a:r>
          </a:p>
          <a:p>
            <a:r>
              <a:rPr lang="cs-CZ" sz="3200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  tématikou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 detektivka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 sci-fi</a:t>
            </a:r>
          </a:p>
          <a:p>
            <a:pPr>
              <a:buFont typeface="Arial" pitchFamily="34" charset="0"/>
              <a:buChar char="•"/>
            </a:pPr>
            <a:r>
              <a:rPr lang="cs-CZ" sz="3200" dirty="0" smtClean="0"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 komiks</a:t>
            </a:r>
          </a:p>
          <a:p>
            <a:endParaRPr lang="cs-CZ" sz="28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 descr="8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57746" y="4365104"/>
            <a:ext cx="3386254" cy="2492896"/>
          </a:xfrm>
        </p:spPr>
      </p:pic>
      <p:graphicFrame>
        <p:nvGraphicFramePr>
          <p:cNvPr id="5" name="Diagram 4"/>
          <p:cNvGraphicFramePr/>
          <p:nvPr/>
        </p:nvGraphicFramePr>
        <p:xfrm>
          <a:off x="251520" y="908720"/>
          <a:ext cx="7128792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Obdélník 6"/>
          <p:cNvSpPr/>
          <p:nvPr/>
        </p:nvSpPr>
        <p:spPr>
          <a:xfrm>
            <a:off x="4499992" y="188640"/>
            <a:ext cx="37444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Book Antiqua" pitchFamily="18" charset="0"/>
                <a:ea typeface="Arial Unicode MS" pitchFamily="34" charset="-128"/>
                <a:cs typeface="Arial Unicode MS" pitchFamily="34" charset="-128"/>
              </a:rPr>
              <a:t>Autoři</a:t>
            </a:r>
            <a:endParaRPr lang="cs-CZ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Book Antiqu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Zástupný symbol pro obsah 7" descr="background-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graphicFrame>
        <p:nvGraphicFramePr>
          <p:cNvPr id="10" name="Diagram 9"/>
          <p:cNvGraphicFramePr/>
          <p:nvPr/>
        </p:nvGraphicFramePr>
        <p:xfrm>
          <a:off x="1331640" y="332656"/>
          <a:ext cx="781236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3" name="Obrázek 12" descr="101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0" y="4149080"/>
            <a:ext cx="2943225" cy="1485900"/>
          </a:xfrm>
          <a:prstGeom prst="rect">
            <a:avLst/>
          </a:prstGeom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8" name="Zástupný symbol pro obsah 7" descr="background-1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ovéPole 5"/>
          <p:cNvSpPr txBox="1"/>
          <p:nvPr/>
        </p:nvSpPr>
        <p:spPr>
          <a:xfrm>
            <a:off x="2051720" y="620688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Book Antiqua" pitchFamily="18" charset="0"/>
              </a:rPr>
              <a:t>Použitá literatura</a:t>
            </a:r>
            <a:endParaRPr lang="cs-CZ" sz="2000" b="1" dirty="0">
              <a:latin typeface="Book Antiqua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83568" y="1196752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Dobrodružná literatura. In </a:t>
            </a:r>
            <a:r>
              <a:rPr lang="cs-CZ" i="1" dirty="0" err="1" smtClean="0"/>
              <a:t>Wikipedia</a:t>
            </a:r>
            <a:r>
              <a:rPr lang="cs-CZ" i="1" dirty="0" smtClean="0"/>
              <a:t> 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 [online]. St. </a:t>
            </a:r>
            <a:r>
              <a:rPr lang="cs-CZ" dirty="0" err="1" smtClean="0"/>
              <a:t>Petersburg</a:t>
            </a:r>
            <a:r>
              <a:rPr lang="cs-CZ" dirty="0" smtClean="0"/>
              <a:t> (Florida) : </a:t>
            </a:r>
            <a:r>
              <a:rPr lang="cs-CZ" dirty="0" err="1" smtClean="0"/>
              <a:t>Wikipedia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25.7.2006, last </a:t>
            </a:r>
            <a:r>
              <a:rPr lang="cs-CZ" dirty="0" err="1" smtClean="0"/>
              <a:t>modified</a:t>
            </a:r>
            <a:r>
              <a:rPr lang="cs-CZ" dirty="0" smtClean="0"/>
              <a:t> on 17.3.2011 [cit. 2011-03-20]. Dostupné z WWW: &lt;http://cs.wikipedia.org/wiki/Dobrodružná_literatura&gt;.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683568" y="2492896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Obrázky:</a:t>
            </a:r>
          </a:p>
          <a:p>
            <a:r>
              <a:rPr lang="cs-CZ" dirty="0" smtClean="0"/>
              <a:t>http://www.</a:t>
            </a:r>
            <a:r>
              <a:rPr lang="cs-CZ" dirty="0" err="1" smtClean="0"/>
              <a:t>myhdwallpapers.net</a:t>
            </a:r>
            <a:r>
              <a:rPr lang="cs-CZ" dirty="0" smtClean="0"/>
              <a:t>/</a:t>
            </a:r>
            <a:r>
              <a:rPr lang="cs-CZ" dirty="0" err="1" smtClean="0"/>
              <a:t>wallpapers</a:t>
            </a:r>
            <a:r>
              <a:rPr lang="cs-CZ" dirty="0" smtClean="0"/>
              <a:t>/</a:t>
            </a:r>
            <a:r>
              <a:rPr lang="cs-CZ" dirty="0" err="1" smtClean="0"/>
              <a:t>The</a:t>
            </a:r>
            <a:r>
              <a:rPr lang="cs-CZ" dirty="0" smtClean="0"/>
              <a:t>-port-1280x800.jpg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683568" y="3105835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myhdwallpapers.net</a:t>
            </a:r>
            <a:r>
              <a:rPr lang="cs-CZ" dirty="0" smtClean="0"/>
              <a:t>/</a:t>
            </a:r>
            <a:r>
              <a:rPr lang="cs-CZ" dirty="0" err="1" smtClean="0"/>
              <a:t>wallpapers</a:t>
            </a:r>
            <a:r>
              <a:rPr lang="cs-CZ" dirty="0" smtClean="0"/>
              <a:t>/</a:t>
            </a:r>
            <a:r>
              <a:rPr lang="cs-CZ" dirty="0" err="1" smtClean="0"/>
              <a:t>Boat</a:t>
            </a:r>
            <a:r>
              <a:rPr lang="cs-CZ" dirty="0" smtClean="0"/>
              <a:t>-</a:t>
            </a:r>
            <a:r>
              <a:rPr lang="cs-CZ" dirty="0" err="1" smtClean="0"/>
              <a:t>drawing</a:t>
            </a:r>
            <a:r>
              <a:rPr lang="cs-CZ" dirty="0" smtClean="0"/>
              <a:t>-1280x800.jpg</a:t>
            </a:r>
          </a:p>
          <a:p>
            <a:endParaRPr lang="cs-CZ" dirty="0"/>
          </a:p>
        </p:txBody>
      </p:sp>
      <p:sp>
        <p:nvSpPr>
          <p:cNvPr id="13" name="Obdélník 12"/>
          <p:cNvSpPr/>
          <p:nvPr/>
        </p:nvSpPr>
        <p:spPr>
          <a:xfrm>
            <a:off x="683568" y="3429000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lideazeme.cz</a:t>
            </a:r>
            <a:r>
              <a:rPr lang="cs-CZ" dirty="0" smtClean="0"/>
              <a:t>/</a:t>
            </a:r>
            <a:r>
              <a:rPr lang="cs-CZ" dirty="0" err="1" smtClean="0"/>
              <a:t>files</a:t>
            </a:r>
            <a:r>
              <a:rPr lang="cs-CZ" dirty="0" smtClean="0"/>
              <a:t>/</a:t>
            </a:r>
            <a:r>
              <a:rPr lang="cs-CZ" dirty="0" err="1" smtClean="0"/>
              <a:t>imagecache</a:t>
            </a:r>
            <a:r>
              <a:rPr lang="cs-CZ" dirty="0" smtClean="0"/>
              <a:t>/</a:t>
            </a:r>
            <a:r>
              <a:rPr lang="cs-CZ" dirty="0" err="1" smtClean="0"/>
              <a:t>dust</a:t>
            </a:r>
            <a:r>
              <a:rPr lang="cs-CZ" dirty="0" smtClean="0"/>
              <a:t>_</a:t>
            </a:r>
            <a:r>
              <a:rPr lang="cs-CZ" dirty="0" err="1" smtClean="0"/>
              <a:t>activegallery</a:t>
            </a:r>
            <a:r>
              <a:rPr lang="cs-CZ" dirty="0" smtClean="0"/>
              <a:t>_</a:t>
            </a:r>
            <a:r>
              <a:rPr lang="cs-CZ" dirty="0" err="1" smtClean="0"/>
              <a:t>big</a:t>
            </a:r>
            <a:r>
              <a:rPr lang="cs-CZ" dirty="0" smtClean="0"/>
              <a:t>/</a:t>
            </a:r>
            <a:r>
              <a:rPr lang="cs-CZ" dirty="0" err="1" smtClean="0"/>
              <a:t>files</a:t>
            </a:r>
            <a:r>
              <a:rPr lang="cs-CZ" dirty="0" smtClean="0"/>
              <a:t>/</a:t>
            </a:r>
            <a:r>
              <a:rPr lang="cs-CZ" dirty="0" err="1" smtClean="0"/>
              <a:t>upload</a:t>
            </a:r>
            <a:r>
              <a:rPr lang="cs-CZ" dirty="0" smtClean="0"/>
              <a:t>/story_</a:t>
            </a:r>
            <a:r>
              <a:rPr lang="cs-CZ" dirty="0" err="1" smtClean="0"/>
              <a:t>press</a:t>
            </a:r>
            <a:r>
              <a:rPr lang="cs-CZ" dirty="0" smtClean="0"/>
              <a:t>/4201/</a:t>
            </a:r>
            <a:r>
              <a:rPr lang="cs-CZ" dirty="0" err="1" smtClean="0"/>
              <a:t>jan</a:t>
            </a:r>
            <a:r>
              <a:rPr lang="cs-CZ" dirty="0" smtClean="0"/>
              <a:t>_</a:t>
            </a:r>
            <a:r>
              <a:rPr lang="cs-CZ" dirty="0" err="1" smtClean="0"/>
              <a:t>welzl</a:t>
            </a:r>
            <a:r>
              <a:rPr lang="cs-CZ" dirty="0" smtClean="0"/>
              <a:t>__15_srpna_1868_z_b_</a:t>
            </a:r>
            <a:r>
              <a:rPr lang="cs-CZ" dirty="0" err="1" smtClean="0"/>
              <a:t>eh</a:t>
            </a:r>
            <a:r>
              <a:rPr lang="cs-CZ" dirty="0" smtClean="0"/>
              <a:t>_na_</a:t>
            </a:r>
            <a:r>
              <a:rPr lang="cs-CZ" dirty="0" err="1" smtClean="0"/>
              <a:t>morav</a:t>
            </a:r>
            <a:r>
              <a:rPr lang="cs-CZ" dirty="0" smtClean="0"/>
              <a:t>____19_9_d_4b1d1a6a7e.jpg</a:t>
            </a:r>
          </a:p>
          <a:p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683568" y="4293095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cesky</a:t>
            </a:r>
            <a:r>
              <a:rPr lang="cs-CZ" dirty="0" smtClean="0"/>
              <a:t>-jazyk.</a:t>
            </a:r>
            <a:r>
              <a:rPr lang="cs-CZ" dirty="0" err="1" smtClean="0"/>
              <a:t>cz</a:t>
            </a:r>
            <a:r>
              <a:rPr lang="cs-CZ" dirty="0" smtClean="0"/>
              <a:t>/</a:t>
            </a:r>
            <a:r>
              <a:rPr lang="cs-CZ" dirty="0" err="1" smtClean="0"/>
              <a:t>cjl</a:t>
            </a:r>
            <a:r>
              <a:rPr lang="cs-CZ" dirty="0" smtClean="0"/>
              <a:t>/</a:t>
            </a:r>
            <a:r>
              <a:rPr lang="cs-CZ" dirty="0" err="1" smtClean="0"/>
              <a:t>pictures</a:t>
            </a:r>
            <a:r>
              <a:rPr lang="cs-CZ" dirty="0" smtClean="0"/>
              <a:t>/</a:t>
            </a:r>
            <a:r>
              <a:rPr lang="cs-CZ" dirty="0" err="1" smtClean="0"/>
              <a:t>autori</a:t>
            </a:r>
            <a:r>
              <a:rPr lang="cs-CZ" dirty="0" smtClean="0"/>
              <a:t>/</a:t>
            </a:r>
            <a:r>
              <a:rPr lang="cs-CZ" dirty="0" err="1" smtClean="0"/>
              <a:t>storch</a:t>
            </a:r>
            <a:r>
              <a:rPr lang="cs-CZ" dirty="0" smtClean="0"/>
              <a:t>-</a:t>
            </a:r>
            <a:r>
              <a:rPr lang="cs-CZ" dirty="0" err="1" smtClean="0"/>
              <a:t>eduard</a:t>
            </a:r>
            <a:r>
              <a:rPr lang="cs-CZ" dirty="0" smtClean="0"/>
              <a:t>-</a:t>
            </a:r>
            <a:r>
              <a:rPr lang="cs-CZ" dirty="0" err="1" smtClean="0"/>
              <a:t>jp.jpg</a:t>
            </a:r>
            <a:endParaRPr lang="cs-CZ" dirty="0"/>
          </a:p>
        </p:txBody>
      </p:sp>
      <p:sp>
        <p:nvSpPr>
          <p:cNvPr id="15" name="Obdélník 14"/>
          <p:cNvSpPr/>
          <p:nvPr/>
        </p:nvSpPr>
        <p:spPr>
          <a:xfrm>
            <a:off x="683568" y="4581128"/>
            <a:ext cx="61744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http://www.</a:t>
            </a:r>
            <a:r>
              <a:rPr lang="cs-CZ" dirty="0" err="1" smtClean="0"/>
              <a:t>kdb.cz</a:t>
            </a:r>
            <a:r>
              <a:rPr lang="cs-CZ" dirty="0" smtClean="0"/>
              <a:t>/</a:t>
            </a:r>
            <a:r>
              <a:rPr lang="cs-CZ" dirty="0" err="1" smtClean="0"/>
              <a:t>files</a:t>
            </a:r>
            <a:r>
              <a:rPr lang="cs-CZ" dirty="0" smtClean="0"/>
              <a:t>/</a:t>
            </a:r>
            <a:r>
              <a:rPr lang="cs-CZ" dirty="0" err="1" smtClean="0"/>
              <a:t>images</a:t>
            </a:r>
            <a:r>
              <a:rPr lang="cs-CZ" dirty="0" smtClean="0"/>
              <a:t>/medium/2202.jpg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683568" y="4869160"/>
            <a:ext cx="616655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http://foglarweb.ic.cz/Obrazky/Clanky/315.jpg</a:t>
            </a:r>
            <a:endParaRPr lang="cs-CZ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153</Words>
  <Application>Microsoft Office PowerPoint</Application>
  <PresentationFormat>Předvádění na obrazovce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Company>ZŠ Židlochovice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karpiskovap</dc:creator>
  <cp:lastModifiedBy>karpiskovap</cp:lastModifiedBy>
  <cp:revision>10</cp:revision>
  <dcterms:created xsi:type="dcterms:W3CDTF">2011-03-20T16:11:46Z</dcterms:created>
  <dcterms:modified xsi:type="dcterms:W3CDTF">2012-08-16T15:36:30Z</dcterms:modified>
</cp:coreProperties>
</file>