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6" r:id="rId3"/>
    <p:sldId id="266" r:id="rId4"/>
    <p:sldId id="258" r:id="rId5"/>
    <p:sldId id="257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788D0-7264-41D0-8362-06E781E6FC63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34AAD-4040-42EF-BEA3-BB7AFF72F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4AAD-4040-42EF-BEA3-BB7AFF72FBD9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zh-CN" smtClean="0"/>
              <a:t>Klepnutím lze upravit styl předlohy podnadpisů.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altLang="zh-CN" smtClean="0"/>
              <a:t>Klepnutím na ikonu přidáte obrázek.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	Vzdělávací </a:t>
            </a: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oblast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Jazyk a jazyková komunikace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Vyučovací předmět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Český jazyk a literatura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Ročník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6. 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ročník 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Anotace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Daniel </a:t>
            </a:r>
            <a:r>
              <a:rPr lang="cs-CZ" sz="2400" b="1" dirty="0" err="1" smtClean="0">
                <a:latin typeface="Palatino Linotype" pitchFamily="18" charset="0"/>
                <a:cs typeface="Courier New" pitchFamily="49" charset="0"/>
              </a:rPr>
              <a:t>Defoe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smtClean="0">
                <a:latin typeface="Palatino Linotype" pitchFamily="18" charset="0"/>
                <a:cs typeface="Courier New" pitchFamily="49" charset="0"/>
              </a:rPr>
              <a:t>životopis anglického autora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, pracovní list k </a:t>
            </a:r>
            <a:r>
              <a:rPr lang="cs-CZ" sz="2400" smtClean="0">
                <a:latin typeface="Palatino Linotype" pitchFamily="18" charset="0"/>
                <a:cs typeface="Courier New" pitchFamily="49" charset="0"/>
              </a:rPr>
              <a:t>textu </a:t>
            </a:r>
            <a:br>
              <a:rPr lang="cs-CZ" sz="240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smtClean="0">
                <a:latin typeface="Palatino Linotype" pitchFamily="18" charset="0"/>
                <a:cs typeface="Courier New" pitchFamily="49" charset="0"/>
              </a:rPr>
              <a:t>J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. V. Plevy - Robinson </a:t>
            </a:r>
            <a:r>
              <a:rPr lang="cs-CZ" sz="2400" dirty="0" err="1" smtClean="0">
                <a:latin typeface="Palatino Linotype" pitchFamily="18" charset="0"/>
                <a:cs typeface="Courier New" pitchFamily="49" charset="0"/>
              </a:rPr>
              <a:t>Crusoe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 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Podpora vzdělávání v ZŠ </a:t>
            </a: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Židlochovice, Tyršova 611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Autor materiálu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: Mgr. Petra Karpíšková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endParaRPr lang="cs-CZ" sz="2400" dirty="0" smtClean="0">
              <a:latin typeface="Palatino Linotype" pitchFamily="18" charset="0"/>
              <a:cs typeface="Courier New" pitchFamily="49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584175"/>
          </a:xfrm>
        </p:spPr>
        <p:txBody>
          <a:bodyPr>
            <a:normAutofit/>
          </a:bodyPr>
          <a:lstStyle/>
          <a:p>
            <a:r>
              <a:rPr lang="cs-CZ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Daniel </a:t>
            </a:r>
            <a:r>
              <a:rPr lang="cs-CZ" altLang="zh-CN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Defoe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>
            <a:normAutofit/>
          </a:bodyPr>
          <a:lstStyle/>
          <a:p>
            <a:r>
              <a:rPr lang="cs-CZ" altLang="zh-C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Robinson </a:t>
            </a:r>
            <a:r>
              <a:rPr lang="cs-CZ" altLang="zh-CN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</a:rPr>
              <a:t>Crusoe</a:t>
            </a:r>
            <a:endParaRPr lang="zh-CN" alt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9792" y="692696"/>
            <a:ext cx="5904656" cy="724942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latin typeface="Book Antiqua" pitchFamily="18" charset="0"/>
              </a:rPr>
              <a:t>Daniel </a:t>
            </a:r>
            <a:r>
              <a:rPr lang="cs-CZ" sz="3600" b="1" dirty="0" err="1" smtClean="0">
                <a:latin typeface="Book Antiqua" pitchFamily="18" charset="0"/>
              </a:rPr>
              <a:t>Defoe</a:t>
            </a:r>
            <a:r>
              <a:rPr lang="cs-CZ" sz="3600" b="1" dirty="0" smtClean="0">
                <a:latin typeface="Book Antiqua" pitchFamily="18" charset="0"/>
              </a:rPr>
              <a:t> (1660 – 1731)</a:t>
            </a:r>
            <a:endParaRPr lang="zh-CN" altLang="en-US" sz="3600" dirty="0">
              <a:latin typeface="Book Antiqua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83768" y="1600200"/>
            <a:ext cx="6408712" cy="4525963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Book Antiqua" pitchFamily="18" charset="0"/>
              </a:rPr>
              <a:t>byl anglický spisovatel a novinář</a:t>
            </a:r>
          </a:p>
          <a:p>
            <a:r>
              <a:rPr lang="cs-CZ" sz="2600" dirty="0" smtClean="0">
                <a:latin typeface="Book Antiqua" pitchFamily="18" charset="0"/>
              </a:rPr>
              <a:t>představitel novoklasicismu</a:t>
            </a:r>
          </a:p>
          <a:p>
            <a:r>
              <a:rPr lang="cs-CZ" sz="2600" dirty="0" smtClean="0">
                <a:latin typeface="Book Antiqua" pitchFamily="18" charset="0"/>
              </a:rPr>
              <a:t>ke konci 90. let 17. století si začal ke jménu přidávat aristokraticky znějící „De“.</a:t>
            </a:r>
          </a:p>
          <a:p>
            <a:r>
              <a:rPr lang="cs-CZ" sz="2600" dirty="0" smtClean="0">
                <a:latin typeface="Book Antiqua" pitchFamily="18" charset="0"/>
              </a:rPr>
              <a:t>za kritiku krále byl odsouzen na pranýř</a:t>
            </a:r>
          </a:p>
          <a:p>
            <a:r>
              <a:rPr lang="cs-CZ" sz="2600" dirty="0" smtClean="0">
                <a:latin typeface="Book Antiqua" pitchFamily="18" charset="0"/>
              </a:rPr>
              <a:t>v roce 1707 jako tajný agent připravoval sjednocení parlamentů Anglie a Skotska</a:t>
            </a:r>
            <a:endParaRPr lang="zh-CN" altLang="en-US" sz="2600" dirty="0">
              <a:latin typeface="Book Antiqua" pitchFamily="18" charset="0"/>
            </a:endParaRPr>
          </a:p>
        </p:txBody>
      </p:sp>
      <p:pic>
        <p:nvPicPr>
          <p:cNvPr id="4" name="Obrázek 3" descr="cd3b74580c_66360566_o2.jpg"/>
          <p:cNvPicPr>
            <a:picLocks noChangeAspect="1"/>
          </p:cNvPicPr>
          <p:nvPr/>
        </p:nvPicPr>
        <p:blipFill>
          <a:blip r:embed="rId3" cstate="print"/>
          <a:srcRect l="7048" t="4501" r="5723" b="4437"/>
          <a:stretch>
            <a:fillRect/>
          </a:stretch>
        </p:blipFill>
        <p:spPr>
          <a:xfrm>
            <a:off x="323528" y="332656"/>
            <a:ext cx="180699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>
                <a:latin typeface="Book Antiqua" pitchFamily="18" charset="0"/>
              </a:rPr>
              <a:t>Robinson </a:t>
            </a:r>
            <a:r>
              <a:rPr lang="cs-CZ" sz="3200" b="1" dirty="0" err="1" smtClean="0">
                <a:latin typeface="Book Antiqua" pitchFamily="18" charset="0"/>
              </a:rPr>
              <a:t>Crusoe</a:t>
            </a:r>
            <a:r>
              <a:rPr lang="cs-CZ" sz="3200" b="1" dirty="0" smtClean="0">
                <a:latin typeface="Book Antiqua" pitchFamily="18" charset="0"/>
              </a:rPr>
              <a:t>, námořník z Yorku, </a:t>
            </a:r>
            <a:br>
              <a:rPr lang="cs-CZ" sz="3200" b="1" dirty="0" smtClean="0">
                <a:latin typeface="Book Antiqua" pitchFamily="18" charset="0"/>
              </a:rPr>
            </a:br>
            <a:r>
              <a:rPr lang="cs-CZ" sz="3200" b="1" dirty="0" smtClean="0">
                <a:latin typeface="Book Antiqua" pitchFamily="18" charset="0"/>
              </a:rPr>
              <a:t>jeho život a neobyčejná dobrodružství</a:t>
            </a:r>
            <a:endParaRPr lang="zh-CN" altLang="en-US" sz="3200" dirty="0">
              <a:latin typeface="Book Antiqua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525963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Book Antiqua" pitchFamily="18" charset="0"/>
              </a:rPr>
              <a:t>román z roku 1719</a:t>
            </a:r>
          </a:p>
          <a:p>
            <a:r>
              <a:rPr lang="cs-CZ" sz="2600" dirty="0" smtClean="0">
                <a:latin typeface="Book Antiqua" pitchFamily="18" charset="0"/>
              </a:rPr>
              <a:t>základem románu je skutečný příběh skotského námořníka </a:t>
            </a:r>
            <a:r>
              <a:rPr lang="cs-CZ" sz="2600" b="1" dirty="0" smtClean="0">
                <a:latin typeface="Book Antiqua" pitchFamily="18" charset="0"/>
              </a:rPr>
              <a:t>Alexandra </a:t>
            </a:r>
            <a:r>
              <a:rPr lang="cs-CZ" sz="2600" b="1" dirty="0" err="1" smtClean="0">
                <a:latin typeface="Book Antiqua" pitchFamily="18" charset="0"/>
              </a:rPr>
              <a:t>Selkirka</a:t>
            </a:r>
            <a:endParaRPr lang="cs-CZ" sz="2600" b="1" dirty="0" smtClean="0">
              <a:latin typeface="Book Antiqua" pitchFamily="18" charset="0"/>
            </a:endParaRPr>
          </a:p>
          <a:p>
            <a:r>
              <a:rPr lang="cs-CZ" sz="2600" dirty="0" smtClean="0">
                <a:latin typeface="Book Antiqua" pitchFamily="18" charset="0"/>
              </a:rPr>
              <a:t>byl roku 1705 za trest vysazen z lodi. Na ostrově v Tichém oceáně prožil čtyři roky a čtyři měsíce, než byl náhodou nalezen a dopraven zpět do Anglie. </a:t>
            </a:r>
          </a:p>
          <a:p>
            <a:r>
              <a:rPr lang="cs-CZ" sz="2600" dirty="0" smtClean="0">
                <a:latin typeface="Book Antiqua" pitchFamily="18" charset="0"/>
              </a:rPr>
              <a:t>kniha je napsána v </a:t>
            </a:r>
            <a:r>
              <a:rPr lang="cs-CZ" sz="2600" dirty="0" err="1" smtClean="0">
                <a:latin typeface="Book Antiqua" pitchFamily="18" charset="0"/>
              </a:rPr>
              <a:t>ich</a:t>
            </a:r>
            <a:r>
              <a:rPr lang="cs-CZ" sz="2600" dirty="0" smtClean="0">
                <a:latin typeface="Book Antiqua" pitchFamily="18" charset="0"/>
              </a:rPr>
              <a:t>-formě</a:t>
            </a:r>
            <a:endParaRPr lang="zh-CN" altLang="en-US" sz="26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robinson_mapzoo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86052"/>
            <a:ext cx="8784976" cy="538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histoire_de_robinson_cruso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88" t="2899" r="2847" b="3054"/>
          <a:stretch>
            <a:fillRect/>
          </a:stretch>
        </p:blipFill>
        <p:spPr>
          <a:xfrm>
            <a:off x="395536" y="260648"/>
            <a:ext cx="8412427" cy="6309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 txBox="1">
            <a:spLocks noGrp="1"/>
          </p:cNvSpPr>
          <p:nvPr>
            <p:ph type="title"/>
          </p:nvPr>
        </p:nvSpPr>
        <p:spPr>
          <a:xfrm>
            <a:off x="457200" y="30974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Book Antiqua" pitchFamily="18" charset="0"/>
              </a:rPr>
              <a:t>Robinson </a:t>
            </a:r>
            <a:r>
              <a:rPr lang="cs-CZ" sz="4000" b="1" dirty="0" err="1" smtClean="0">
                <a:latin typeface="Book Antiqua" pitchFamily="18" charset="0"/>
              </a:rPr>
              <a:t>Crusoe</a:t>
            </a:r>
            <a:endParaRPr lang="cs-CZ" sz="4000" b="1" dirty="0">
              <a:latin typeface="Book Antiqua" pitchFamily="18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83568" y="908720"/>
            <a:ext cx="777686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podle románu Daniel </a:t>
            </a:r>
            <a:r>
              <a:rPr kumimoji="0" lang="cs-CZ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Defoe</a:t>
            </a:r>
            <a:r>
              <a:rPr kumimoji="0" lang="cs-CZ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volně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vypravuje J. V. Pleva</a:t>
            </a:r>
            <a:b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cs-CZ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kapitola XII.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- </a:t>
            </a:r>
            <a:r>
              <a:rPr kumimoji="0" lang="cs-CZ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Stavba krbu a komínu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4" name="Zástupný symbol pro obsah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67744" y="2132856"/>
          <a:ext cx="2454168" cy="3384376"/>
        </p:xfrm>
        <a:graphic>
          <a:graphicData uri="http://schemas.openxmlformats.org/presentationml/2006/ole">
            <p:oleObj spid="_x0000_s3074" name="Acrobat Document" r:id="rId4" imgW="5668166" imgH="8019048" progId="AcroExch.Document.7">
              <p:embed/>
            </p:oleObj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9081" t="8513" r="9190" b="2947"/>
          <a:stretch>
            <a:fillRect/>
          </a:stretch>
        </p:blipFill>
        <p:spPr bwMode="auto">
          <a:xfrm>
            <a:off x="4716016" y="2348880"/>
            <a:ext cx="234086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20999999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 txBox="1">
            <a:spLocks noGrp="1"/>
          </p:cNvSpPr>
          <p:nvPr>
            <p:ph type="title"/>
          </p:nvPr>
        </p:nvSpPr>
        <p:spPr>
          <a:xfrm>
            <a:off x="971600" y="371299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Book Antiqua" pitchFamily="18" charset="0"/>
              </a:rPr>
              <a:t>Použitá literatura</a:t>
            </a:r>
            <a:endParaRPr lang="cs-CZ" sz="3200" b="1" dirty="0">
              <a:latin typeface="Book Antiqua" pitchFamily="18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83568" y="908720"/>
            <a:ext cx="777686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83568" y="1196752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Daniel </a:t>
            </a:r>
            <a:r>
              <a:rPr lang="cs-CZ" dirty="0" err="1" smtClean="0"/>
              <a:t>Defoe</a:t>
            </a:r>
            <a:r>
              <a:rPr lang="cs-CZ" dirty="0" smtClean="0"/>
              <a:t>. In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thefree</a:t>
            </a:r>
            <a:r>
              <a:rPr lang="cs-CZ" i="1" dirty="0" smtClean="0"/>
              <a:t> </a:t>
            </a:r>
            <a:r>
              <a:rPr lang="cs-CZ" i="1" dirty="0" err="1" smtClean="0"/>
              <a:t>encyclopedia</a:t>
            </a:r>
            <a:r>
              <a:rPr lang="cs-CZ" i="1" dirty="0" smtClean="0"/>
              <a:t>[online]. St. </a:t>
            </a:r>
            <a:r>
              <a:rPr lang="cs-CZ" i="1" dirty="0" err="1" smtClean="0"/>
              <a:t>Petersburg</a:t>
            </a:r>
            <a:r>
              <a:rPr lang="cs-CZ" i="1" dirty="0" smtClean="0"/>
              <a:t>(Florida): </a:t>
            </a:r>
            <a:r>
              <a:rPr lang="cs-CZ" i="1" dirty="0" err="1" smtClean="0"/>
              <a:t>WikipediaFoundation</a:t>
            </a:r>
            <a:r>
              <a:rPr lang="cs-CZ" i="1" dirty="0" smtClean="0"/>
              <a:t>, 14.12.2004, last </a:t>
            </a:r>
            <a:r>
              <a:rPr lang="cs-CZ" i="1" dirty="0" err="1" smtClean="0"/>
              <a:t>modifiedon</a:t>
            </a:r>
            <a:r>
              <a:rPr lang="cs-CZ" i="1" dirty="0" smtClean="0"/>
              <a:t> 29.5.2011 [cit. 2011-06-19]. Dostupné z WWW: &lt;http://cs.wikipedia.org/wiki/Daniel_Defoe&gt;.</a:t>
            </a:r>
          </a:p>
          <a:p>
            <a:endParaRPr lang="cs-CZ" i="1" dirty="0" smtClean="0"/>
          </a:p>
          <a:p>
            <a:r>
              <a:rPr lang="cs-CZ" dirty="0" smtClean="0"/>
              <a:t>PLEVA, Josef </a:t>
            </a:r>
            <a:r>
              <a:rPr lang="cs-CZ" dirty="0" err="1" smtClean="0"/>
              <a:t>Věromír</a:t>
            </a:r>
            <a:r>
              <a:rPr lang="cs-CZ" dirty="0" smtClean="0"/>
              <a:t>. </a:t>
            </a:r>
            <a:r>
              <a:rPr lang="cs-CZ" i="1" dirty="0" smtClean="0"/>
              <a:t>Robinson </a:t>
            </a:r>
            <a:r>
              <a:rPr lang="cs-CZ" i="1" dirty="0" err="1" smtClean="0"/>
              <a:t>Crusoe</a:t>
            </a:r>
            <a:r>
              <a:rPr lang="cs-CZ" i="1" dirty="0" smtClean="0"/>
              <a:t>. Praha: Státní nakladatelství dětské knihy, 1960. Stavba krbu a komínu, s. 124 -130.</a:t>
            </a:r>
          </a:p>
          <a:p>
            <a:endParaRPr lang="cs-CZ" i="1" dirty="0" smtClean="0"/>
          </a:p>
          <a:p>
            <a:r>
              <a:rPr lang="cs-CZ" dirty="0" smtClean="0"/>
              <a:t>Obrázky [cit. 2011-06-20]</a:t>
            </a:r>
          </a:p>
          <a:p>
            <a:r>
              <a:rPr lang="cs-CZ" dirty="0" smtClean="0"/>
              <a:t>http://nd03.jxs.cz/194/499/cd3b74580c_66360566_o2.jpg</a:t>
            </a:r>
          </a:p>
          <a:p>
            <a:r>
              <a:rPr lang="cs-CZ" dirty="0" smtClean="0"/>
              <a:t>http://scandalum.files.wordpress.com/2007/05/histoire_de_robinson_crusoe.jpg?w=406&amp;h=665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chilediscover.com</a:t>
            </a:r>
            <a:r>
              <a:rPr lang="cs-CZ" dirty="0" smtClean="0"/>
              <a:t>/info/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robinson</a:t>
            </a:r>
            <a:r>
              <a:rPr lang="cs-CZ" dirty="0" smtClean="0"/>
              <a:t>-</a:t>
            </a:r>
            <a:r>
              <a:rPr lang="cs-CZ" dirty="0" err="1" smtClean="0"/>
              <a:t>crusoe</a:t>
            </a:r>
            <a:r>
              <a:rPr lang="cs-CZ" dirty="0" smtClean="0"/>
              <a:t>-map.</a:t>
            </a:r>
            <a:r>
              <a:rPr lang="cs-CZ" dirty="0" err="1" smtClean="0"/>
              <a:t>jpg</a:t>
            </a:r>
            <a:endParaRPr lang="cs-CZ" dirty="0" smtClean="0"/>
          </a:p>
          <a:p>
            <a:r>
              <a:rPr lang="cs-CZ" dirty="0" smtClean="0"/>
              <a:t>http://knizniaukce.cz/uploaded/625/DSC_0009.JPG</a:t>
            </a:r>
          </a:p>
          <a:p>
            <a:r>
              <a:rPr lang="cs-CZ" dirty="0" smtClean="0"/>
              <a:t>http://koliba-os.</a:t>
            </a:r>
            <a:r>
              <a:rPr lang="cs-CZ" dirty="0" err="1" smtClean="0"/>
              <a:t>ic.cz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schema</a:t>
            </a:r>
            <a:r>
              <a:rPr lang="cs-CZ" dirty="0" smtClean="0"/>
              <a:t>_</a:t>
            </a:r>
            <a:r>
              <a:rPr lang="cs-CZ" dirty="0" err="1" smtClean="0"/>
              <a:t>milir.jpg</a:t>
            </a:r>
            <a:endParaRPr lang="cs-CZ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Strand</Template>
  <TotalTime>132</TotalTime>
  <Words>199</Words>
  <Application>Microsoft Office PowerPoint</Application>
  <PresentationFormat>Předvádění na obrazovce (4:3)</PresentationFormat>
  <Paragraphs>28</Paragraphs>
  <Slides>8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Strand</vt:lpstr>
      <vt:lpstr>Acrobat Document</vt:lpstr>
      <vt:lpstr>Snímek 1</vt:lpstr>
      <vt:lpstr>Daniel Defoe</vt:lpstr>
      <vt:lpstr>Daniel Defoe (1660 – 1731)</vt:lpstr>
      <vt:lpstr>Robinson Crusoe, námořník z Yorku,  jeho život a neobyčejná dobrodružství</vt:lpstr>
      <vt:lpstr>Snímek 5</vt:lpstr>
      <vt:lpstr>Snímek 6</vt:lpstr>
      <vt:lpstr>Robinson Crusoe</vt:lpstr>
      <vt:lpstr>Použitá literatura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9</cp:revision>
  <dcterms:created xsi:type="dcterms:W3CDTF">2010-10-15T13:37:21Z</dcterms:created>
  <dcterms:modified xsi:type="dcterms:W3CDTF">2012-08-16T15:33:07Z</dcterms:modified>
</cp:coreProperties>
</file>