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64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E1B88-6FA8-41C8-94FC-7BBD8263EBEB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F7D699A4-1C9B-43A9-BD35-7C76253C0CB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b="1" dirty="0" smtClean="0"/>
            <a:t>Helena </a:t>
          </a:r>
          <a:r>
            <a:rPr lang="cs-CZ" b="1" dirty="0" err="1" smtClean="0"/>
            <a:t>Lisická</a:t>
          </a:r>
          <a:r>
            <a:rPr lang="cs-CZ" b="1" dirty="0" smtClean="0"/>
            <a:t> </a:t>
          </a:r>
          <a:r>
            <a:rPr lang="cs-CZ" b="0" dirty="0" smtClean="0"/>
            <a:t>(1930 – 2009)</a:t>
          </a:r>
          <a:endParaRPr lang="cs-CZ" b="0" dirty="0"/>
        </a:p>
      </dgm:t>
    </dgm:pt>
    <dgm:pt modelId="{161176ED-DC6C-4296-829D-99474C2E83E7}" type="parTrans" cxnId="{F92FB11D-F210-4853-BD1C-E673475D55E9}">
      <dgm:prSet/>
      <dgm:spPr/>
      <dgm:t>
        <a:bodyPr/>
        <a:lstStyle/>
        <a:p>
          <a:endParaRPr lang="cs-CZ"/>
        </a:p>
      </dgm:t>
    </dgm:pt>
    <dgm:pt modelId="{A3B7A198-D74B-47A1-9ABE-F71FC31D925E}" type="sibTrans" cxnId="{F92FB11D-F210-4853-BD1C-E673475D55E9}">
      <dgm:prSet/>
      <dgm:spPr/>
      <dgm:t>
        <a:bodyPr/>
        <a:lstStyle/>
        <a:p>
          <a:endParaRPr lang="cs-CZ"/>
        </a:p>
      </dgm:t>
    </dgm:pt>
    <dgm:pt modelId="{A7021F2F-C126-4EC1-80FB-1B094497D11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b="1" dirty="0" smtClean="0"/>
            <a:t>Alois Jirásek </a:t>
          </a:r>
          <a:r>
            <a:rPr lang="cs-CZ" dirty="0" smtClean="0"/>
            <a:t>(1851 – 1930)</a:t>
          </a:r>
        </a:p>
      </dgm:t>
    </dgm:pt>
    <dgm:pt modelId="{1D4BB04A-4252-4D3D-ADE6-A60E4488F5D2}" type="parTrans" cxnId="{26E07C33-31AB-4F47-B9A6-ED5E2B94D220}">
      <dgm:prSet/>
      <dgm:spPr/>
      <dgm:t>
        <a:bodyPr/>
        <a:lstStyle/>
        <a:p>
          <a:endParaRPr lang="cs-CZ"/>
        </a:p>
      </dgm:t>
    </dgm:pt>
    <dgm:pt modelId="{DCEBE6B7-C7B6-4386-AF2E-B3012A6C41A0}" type="sibTrans" cxnId="{26E07C33-31AB-4F47-B9A6-ED5E2B94D220}">
      <dgm:prSet/>
      <dgm:spPr/>
      <dgm:t>
        <a:bodyPr/>
        <a:lstStyle/>
        <a:p>
          <a:endParaRPr lang="cs-CZ"/>
        </a:p>
      </dgm:t>
    </dgm:pt>
    <dgm:pt modelId="{2D0B0F5D-0DF2-4A0E-9DDE-0BAE6481DEA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b="1" dirty="0" smtClean="0"/>
            <a:t>Eduard </a:t>
          </a:r>
          <a:r>
            <a:rPr lang="cs-CZ" b="1" dirty="0" err="1" smtClean="0"/>
            <a:t>Petiška</a:t>
          </a:r>
          <a:r>
            <a:rPr lang="cs-CZ" b="1" dirty="0" smtClean="0"/>
            <a:t> </a:t>
          </a:r>
          <a:r>
            <a:rPr lang="cs-CZ" dirty="0" smtClean="0"/>
            <a:t>(1924 – 1987)</a:t>
          </a:r>
        </a:p>
      </dgm:t>
    </dgm:pt>
    <dgm:pt modelId="{F644438F-1AD2-4CCE-A20D-A0BCA1BC1EBB}" type="parTrans" cxnId="{050528D7-5750-4DD9-B479-8C1AB67F45A9}">
      <dgm:prSet/>
      <dgm:spPr/>
      <dgm:t>
        <a:bodyPr/>
        <a:lstStyle/>
        <a:p>
          <a:endParaRPr lang="cs-CZ"/>
        </a:p>
      </dgm:t>
    </dgm:pt>
    <dgm:pt modelId="{510D07D8-FF2E-4572-BEB2-8D97FA3CDCDB}" type="sibTrans" cxnId="{050528D7-5750-4DD9-B479-8C1AB67F45A9}">
      <dgm:prSet/>
      <dgm:spPr/>
      <dgm:t>
        <a:bodyPr/>
        <a:lstStyle/>
        <a:p>
          <a:endParaRPr lang="cs-CZ"/>
        </a:p>
      </dgm:t>
    </dgm:pt>
    <dgm:pt modelId="{21C3F01F-814D-4681-B2D0-DA1FAA5601E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b="1" dirty="0" smtClean="0"/>
            <a:t>Václav </a:t>
          </a:r>
          <a:r>
            <a:rPr lang="cs-CZ" b="1" dirty="0" err="1" smtClean="0"/>
            <a:t>Cibula</a:t>
          </a:r>
          <a:r>
            <a:rPr lang="cs-CZ" b="1" dirty="0" smtClean="0"/>
            <a:t> </a:t>
          </a:r>
          <a:r>
            <a:rPr lang="cs-CZ" dirty="0" smtClean="0"/>
            <a:t>(1925 – 2009)</a:t>
          </a:r>
          <a:endParaRPr lang="cs-CZ" dirty="0"/>
        </a:p>
      </dgm:t>
    </dgm:pt>
    <dgm:pt modelId="{97538122-E3DA-4AD0-AB32-908C08223F33}" type="parTrans" cxnId="{CA863AEF-ADDC-4134-96DA-D888F5C472B1}">
      <dgm:prSet/>
      <dgm:spPr/>
      <dgm:t>
        <a:bodyPr/>
        <a:lstStyle/>
        <a:p>
          <a:endParaRPr lang="cs-CZ"/>
        </a:p>
      </dgm:t>
    </dgm:pt>
    <dgm:pt modelId="{5BF54530-DDDD-4F02-BFDF-D99AA5DF0817}" type="sibTrans" cxnId="{CA863AEF-ADDC-4134-96DA-D888F5C472B1}">
      <dgm:prSet/>
      <dgm:spPr/>
      <dgm:t>
        <a:bodyPr/>
        <a:lstStyle/>
        <a:p>
          <a:endParaRPr lang="cs-CZ"/>
        </a:p>
      </dgm:t>
    </dgm:pt>
    <dgm:pt modelId="{8C677C51-219E-4670-AECA-E58FC62E3871}" type="pres">
      <dgm:prSet presAssocID="{1F7E1B88-6FA8-41C8-94FC-7BBD8263EBE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3194CF1-2E1E-459D-8FE7-1B24023EBD2F}" type="pres">
      <dgm:prSet presAssocID="{F7D699A4-1C9B-43A9-BD35-7C76253C0CB0}" presName="composite" presStyleCnt="0"/>
      <dgm:spPr/>
    </dgm:pt>
    <dgm:pt modelId="{C7183B99-420B-41A1-8BA0-5E3CFF65FE8C}" type="pres">
      <dgm:prSet presAssocID="{F7D699A4-1C9B-43A9-BD35-7C76253C0CB0}" presName="imgShp" presStyleLbl="fgImgPlace1" presStyleIdx="0" presStyleCnt="4" custScaleX="149059" custScaleY="154511" custLinFactY="147816" custLinFactNeighborX="-18247" custLinFactNeighborY="2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8799A811-B511-4A7F-A7FF-CCFE5DC88C83}" type="pres">
      <dgm:prSet presAssocID="{F7D699A4-1C9B-43A9-BD35-7C76253C0CB0}" presName="txShp" presStyleLbl="node1" presStyleIdx="0" presStyleCnt="4" custLinFactY="150392" custLinFactNeighborX="-501" custLinFactNeighborY="2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378B52-3699-44A8-B2F9-AF206B25FE8E}" type="pres">
      <dgm:prSet presAssocID="{A3B7A198-D74B-47A1-9ABE-F71FC31D925E}" presName="spacing" presStyleCnt="0"/>
      <dgm:spPr/>
    </dgm:pt>
    <dgm:pt modelId="{4D7065AE-DB28-4649-A03A-32EC276A5C62}" type="pres">
      <dgm:prSet presAssocID="{2D0B0F5D-0DF2-4A0E-9DDE-0BAE6481DEA2}" presName="composite" presStyleCnt="0"/>
      <dgm:spPr/>
    </dgm:pt>
    <dgm:pt modelId="{B4E14639-77D1-43A3-A59B-F4146DD16199}" type="pres">
      <dgm:prSet presAssocID="{2D0B0F5D-0DF2-4A0E-9DDE-0BAE6481DEA2}" presName="imgShp" presStyleLbl="fgImgPlace1" presStyleIdx="1" presStyleCnt="4" custScaleX="154659" custScaleY="142465" custLinFactNeighborX="-16847" custLinFactNeighborY="435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34A9440B-FF8F-4640-98AF-E6374AFCE406}" type="pres">
      <dgm:prSet presAssocID="{2D0B0F5D-0DF2-4A0E-9DDE-0BAE6481DEA2}" presName="txShp" presStyleLbl="node1" presStyleIdx="1" presStyleCnt="4" custLinFactNeighborX="-715" custLinFactNeighborY="30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147E57-C0C4-44C0-A096-3A5CAB00EE3B}" type="pres">
      <dgm:prSet presAssocID="{510D07D8-FF2E-4572-BEB2-8D97FA3CDCDB}" presName="spacing" presStyleCnt="0"/>
      <dgm:spPr/>
    </dgm:pt>
    <dgm:pt modelId="{89226F02-F81D-49F6-A37B-A375BDC40113}" type="pres">
      <dgm:prSet presAssocID="{A7021F2F-C126-4EC1-80FB-1B094497D11D}" presName="composite" presStyleCnt="0"/>
      <dgm:spPr/>
    </dgm:pt>
    <dgm:pt modelId="{48E1AB16-29C8-4EAE-BEB2-9048FC5CA8FC}" type="pres">
      <dgm:prSet presAssocID="{A7021F2F-C126-4EC1-80FB-1B094497D11D}" presName="imgShp" presStyleLbl="fgImgPlace1" presStyleIdx="2" presStyleCnt="4" custScaleX="159130" custScaleY="146075" custLinFactY="-137011" custLinFactNeighborX="-15729" custLinFactNeighborY="-20000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  <a:effectLst/>
      </dgm:spPr>
    </dgm:pt>
    <dgm:pt modelId="{5A79D98B-0D55-490A-86A3-E9507225C92D}" type="pres">
      <dgm:prSet presAssocID="{A7021F2F-C126-4EC1-80FB-1B094497D11D}" presName="txShp" presStyleLbl="node1" presStyleIdx="2" presStyleCnt="4" custLinFactY="-140161" custLinFactNeighborX="-886" custLinFactNeighborY="-2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6245B2-C7E0-425F-8D21-6CC78929FF08}" type="pres">
      <dgm:prSet presAssocID="{DCEBE6B7-C7B6-4386-AF2E-B3012A6C41A0}" presName="spacing" presStyleCnt="0"/>
      <dgm:spPr/>
    </dgm:pt>
    <dgm:pt modelId="{0B9A447E-DE8A-4CC2-985A-5AE2F379B48C}" type="pres">
      <dgm:prSet presAssocID="{21C3F01F-814D-4681-B2D0-DA1FAA5601E1}" presName="composite" presStyleCnt="0"/>
      <dgm:spPr/>
    </dgm:pt>
    <dgm:pt modelId="{D4E75630-6207-4AF2-9957-F4742A7A62FB}" type="pres">
      <dgm:prSet presAssocID="{21C3F01F-814D-4681-B2D0-DA1FAA5601E1}" presName="imgShp" presStyleLbl="fgImgPlace1" presStyleIdx="3" presStyleCnt="4" custScaleX="164358" custScaleY="143141" custLinFactNeighborX="-26825" custLinFactNeighborY="-15740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>
              <a:lumMod val="75000"/>
            </a:schemeClr>
          </a:solidFill>
        </a:ln>
      </dgm:spPr>
    </dgm:pt>
    <dgm:pt modelId="{6F0F7BB9-4BAD-4A33-A3A5-7BD5219892A4}" type="pres">
      <dgm:prSet presAssocID="{21C3F01F-814D-4681-B2D0-DA1FAA5601E1}" presName="txShp" presStyleLbl="node1" presStyleIdx="3" presStyleCnt="4" custScaleX="98498" custLinFactNeighborX="-693" custLinFactNeighborY="-74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92FB11D-F210-4853-BD1C-E673475D55E9}" srcId="{1F7E1B88-6FA8-41C8-94FC-7BBD8263EBEB}" destId="{F7D699A4-1C9B-43A9-BD35-7C76253C0CB0}" srcOrd="0" destOrd="0" parTransId="{161176ED-DC6C-4296-829D-99474C2E83E7}" sibTransId="{A3B7A198-D74B-47A1-9ABE-F71FC31D925E}"/>
    <dgm:cxn modelId="{97BE5018-E089-4C89-BA18-D51B121F0B9B}" type="presOf" srcId="{21C3F01F-814D-4681-B2D0-DA1FAA5601E1}" destId="{6F0F7BB9-4BAD-4A33-A3A5-7BD5219892A4}" srcOrd="0" destOrd="0" presId="urn:microsoft.com/office/officeart/2005/8/layout/vList3"/>
    <dgm:cxn modelId="{967B8D0B-2EF3-4A9C-A042-BC532425FAB2}" type="presOf" srcId="{2D0B0F5D-0DF2-4A0E-9DDE-0BAE6481DEA2}" destId="{34A9440B-FF8F-4640-98AF-E6374AFCE406}" srcOrd="0" destOrd="0" presId="urn:microsoft.com/office/officeart/2005/8/layout/vList3"/>
    <dgm:cxn modelId="{FC70FC85-0DE7-49B3-AF1F-EF417291E1D3}" type="presOf" srcId="{1F7E1B88-6FA8-41C8-94FC-7BBD8263EBEB}" destId="{8C677C51-219E-4670-AECA-E58FC62E3871}" srcOrd="0" destOrd="0" presId="urn:microsoft.com/office/officeart/2005/8/layout/vList3"/>
    <dgm:cxn modelId="{050528D7-5750-4DD9-B479-8C1AB67F45A9}" srcId="{1F7E1B88-6FA8-41C8-94FC-7BBD8263EBEB}" destId="{2D0B0F5D-0DF2-4A0E-9DDE-0BAE6481DEA2}" srcOrd="1" destOrd="0" parTransId="{F644438F-1AD2-4CCE-A20D-A0BCA1BC1EBB}" sibTransId="{510D07D8-FF2E-4572-BEB2-8D97FA3CDCDB}"/>
    <dgm:cxn modelId="{57D2AE38-2766-4F2C-8E31-245EEF8EF7BD}" type="presOf" srcId="{F7D699A4-1C9B-43A9-BD35-7C76253C0CB0}" destId="{8799A811-B511-4A7F-A7FF-CCFE5DC88C83}" srcOrd="0" destOrd="0" presId="urn:microsoft.com/office/officeart/2005/8/layout/vList3"/>
    <dgm:cxn modelId="{CA863AEF-ADDC-4134-96DA-D888F5C472B1}" srcId="{1F7E1B88-6FA8-41C8-94FC-7BBD8263EBEB}" destId="{21C3F01F-814D-4681-B2D0-DA1FAA5601E1}" srcOrd="3" destOrd="0" parTransId="{97538122-E3DA-4AD0-AB32-908C08223F33}" sibTransId="{5BF54530-DDDD-4F02-BFDF-D99AA5DF0817}"/>
    <dgm:cxn modelId="{4B8D070B-15C5-4CE6-9891-1412DC9B66F6}" type="presOf" srcId="{A7021F2F-C126-4EC1-80FB-1B094497D11D}" destId="{5A79D98B-0D55-490A-86A3-E9507225C92D}" srcOrd="0" destOrd="0" presId="urn:microsoft.com/office/officeart/2005/8/layout/vList3"/>
    <dgm:cxn modelId="{26E07C33-31AB-4F47-B9A6-ED5E2B94D220}" srcId="{1F7E1B88-6FA8-41C8-94FC-7BBD8263EBEB}" destId="{A7021F2F-C126-4EC1-80FB-1B094497D11D}" srcOrd="2" destOrd="0" parTransId="{1D4BB04A-4252-4D3D-ADE6-A60E4488F5D2}" sibTransId="{DCEBE6B7-C7B6-4386-AF2E-B3012A6C41A0}"/>
    <dgm:cxn modelId="{1B831D05-49A6-4FAF-9AB7-3515CB013122}" type="presParOf" srcId="{8C677C51-219E-4670-AECA-E58FC62E3871}" destId="{A3194CF1-2E1E-459D-8FE7-1B24023EBD2F}" srcOrd="0" destOrd="0" presId="urn:microsoft.com/office/officeart/2005/8/layout/vList3"/>
    <dgm:cxn modelId="{9FAFF9C6-498B-483B-9CD2-3AB93557073A}" type="presParOf" srcId="{A3194CF1-2E1E-459D-8FE7-1B24023EBD2F}" destId="{C7183B99-420B-41A1-8BA0-5E3CFF65FE8C}" srcOrd="0" destOrd="0" presId="urn:microsoft.com/office/officeart/2005/8/layout/vList3"/>
    <dgm:cxn modelId="{6A1CDC90-0E80-41BA-9F39-DC979FC01CDA}" type="presParOf" srcId="{A3194CF1-2E1E-459D-8FE7-1B24023EBD2F}" destId="{8799A811-B511-4A7F-A7FF-CCFE5DC88C83}" srcOrd="1" destOrd="0" presId="urn:microsoft.com/office/officeart/2005/8/layout/vList3"/>
    <dgm:cxn modelId="{2176559A-83ED-4556-A09F-311A4EC8AF24}" type="presParOf" srcId="{8C677C51-219E-4670-AECA-E58FC62E3871}" destId="{44378B52-3699-44A8-B2F9-AF206B25FE8E}" srcOrd="1" destOrd="0" presId="urn:microsoft.com/office/officeart/2005/8/layout/vList3"/>
    <dgm:cxn modelId="{39789847-5204-4476-98C1-4C0EDD5D2286}" type="presParOf" srcId="{8C677C51-219E-4670-AECA-E58FC62E3871}" destId="{4D7065AE-DB28-4649-A03A-32EC276A5C62}" srcOrd="2" destOrd="0" presId="urn:microsoft.com/office/officeart/2005/8/layout/vList3"/>
    <dgm:cxn modelId="{74DB31C8-C41F-47D8-8FD4-AEAC8C10E9B3}" type="presParOf" srcId="{4D7065AE-DB28-4649-A03A-32EC276A5C62}" destId="{B4E14639-77D1-43A3-A59B-F4146DD16199}" srcOrd="0" destOrd="0" presId="urn:microsoft.com/office/officeart/2005/8/layout/vList3"/>
    <dgm:cxn modelId="{006FBF9A-C810-4261-984D-6BB4EF4EADA1}" type="presParOf" srcId="{4D7065AE-DB28-4649-A03A-32EC276A5C62}" destId="{34A9440B-FF8F-4640-98AF-E6374AFCE406}" srcOrd="1" destOrd="0" presId="urn:microsoft.com/office/officeart/2005/8/layout/vList3"/>
    <dgm:cxn modelId="{0A881880-A7E4-4256-B529-8CFCB3138E7C}" type="presParOf" srcId="{8C677C51-219E-4670-AECA-E58FC62E3871}" destId="{62147E57-C0C4-44C0-A096-3A5CAB00EE3B}" srcOrd="3" destOrd="0" presId="urn:microsoft.com/office/officeart/2005/8/layout/vList3"/>
    <dgm:cxn modelId="{1FD40443-0BFC-41F8-A02B-D2D7C3EFDCE3}" type="presParOf" srcId="{8C677C51-219E-4670-AECA-E58FC62E3871}" destId="{89226F02-F81D-49F6-A37B-A375BDC40113}" srcOrd="4" destOrd="0" presId="urn:microsoft.com/office/officeart/2005/8/layout/vList3"/>
    <dgm:cxn modelId="{A8B839EA-3B66-4AF5-98E5-E5C793575B7E}" type="presParOf" srcId="{89226F02-F81D-49F6-A37B-A375BDC40113}" destId="{48E1AB16-29C8-4EAE-BEB2-9048FC5CA8FC}" srcOrd="0" destOrd="0" presId="urn:microsoft.com/office/officeart/2005/8/layout/vList3"/>
    <dgm:cxn modelId="{9E05881C-7EFC-429C-BAAF-79191D426787}" type="presParOf" srcId="{89226F02-F81D-49F6-A37B-A375BDC40113}" destId="{5A79D98B-0D55-490A-86A3-E9507225C92D}" srcOrd="1" destOrd="0" presId="urn:microsoft.com/office/officeart/2005/8/layout/vList3"/>
    <dgm:cxn modelId="{B1F77105-281D-495C-AA2C-4296E951FAC5}" type="presParOf" srcId="{8C677C51-219E-4670-AECA-E58FC62E3871}" destId="{4D6245B2-C7E0-425F-8D21-6CC78929FF08}" srcOrd="5" destOrd="0" presId="urn:microsoft.com/office/officeart/2005/8/layout/vList3"/>
    <dgm:cxn modelId="{8A69BBB0-4890-4C4C-9488-626316CF1AA4}" type="presParOf" srcId="{8C677C51-219E-4670-AECA-E58FC62E3871}" destId="{0B9A447E-DE8A-4CC2-985A-5AE2F379B48C}" srcOrd="6" destOrd="0" presId="urn:microsoft.com/office/officeart/2005/8/layout/vList3"/>
    <dgm:cxn modelId="{CD18E2E7-81DA-42C3-A89D-7CE87E830C80}" type="presParOf" srcId="{0B9A447E-DE8A-4CC2-985A-5AE2F379B48C}" destId="{D4E75630-6207-4AF2-9957-F4742A7A62FB}" srcOrd="0" destOrd="0" presId="urn:microsoft.com/office/officeart/2005/8/layout/vList3"/>
    <dgm:cxn modelId="{A9C6955A-C566-40CE-B2FD-E7B5B801C498}" type="presParOf" srcId="{0B9A447E-DE8A-4CC2-985A-5AE2F379B48C}" destId="{6F0F7BB9-4BAD-4A33-A3A5-7BD5219892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99A811-B511-4A7F-A7FF-CCFE5DC88C83}">
      <dsp:nvSpPr>
        <dsp:cNvPr id="0" name=""/>
        <dsp:cNvSpPr/>
      </dsp:nvSpPr>
      <dsp:spPr>
        <a:xfrm rot="10800000">
          <a:off x="1538744" y="2897206"/>
          <a:ext cx="5075843" cy="766601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05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Helena </a:t>
          </a:r>
          <a:r>
            <a:rPr lang="cs-CZ" sz="2800" b="1" kern="1200" dirty="0" err="1" smtClean="0"/>
            <a:t>Lisická</a:t>
          </a:r>
          <a:r>
            <a:rPr lang="cs-CZ" sz="2800" b="1" kern="1200" dirty="0" smtClean="0"/>
            <a:t> </a:t>
          </a:r>
          <a:r>
            <a:rPr lang="cs-CZ" sz="2800" b="0" kern="1200" dirty="0" smtClean="0"/>
            <a:t>(1930 – 2009)</a:t>
          </a:r>
          <a:endParaRPr lang="cs-CZ" sz="2800" b="0" kern="1200" dirty="0"/>
        </a:p>
      </dsp:txBody>
      <dsp:txXfrm rot="10800000">
        <a:off x="1538744" y="2897206"/>
        <a:ext cx="5075843" cy="766601"/>
      </dsp:txXfrm>
    </dsp:sp>
    <dsp:sp modelId="{C7183B99-420B-41A1-8BA0-5E3CFF65FE8C}">
      <dsp:nvSpPr>
        <dsp:cNvPr id="0" name=""/>
        <dsp:cNvSpPr/>
      </dsp:nvSpPr>
      <dsp:spPr>
        <a:xfrm>
          <a:off x="852947" y="2668517"/>
          <a:ext cx="1142688" cy="11844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9440B-FF8F-4640-98AF-E6374AFCE406}">
      <dsp:nvSpPr>
        <dsp:cNvPr id="0" name=""/>
        <dsp:cNvSpPr/>
      </dsp:nvSpPr>
      <dsp:spPr>
        <a:xfrm rot="10800000">
          <a:off x="1538614" y="1601295"/>
          <a:ext cx="5075843" cy="766601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05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Eduard </a:t>
          </a:r>
          <a:r>
            <a:rPr lang="cs-CZ" sz="2800" b="1" kern="1200" dirty="0" err="1" smtClean="0"/>
            <a:t>Petiška</a:t>
          </a:r>
          <a:r>
            <a:rPr lang="cs-CZ" sz="2800" b="1" kern="1200" dirty="0" smtClean="0"/>
            <a:t> </a:t>
          </a:r>
          <a:r>
            <a:rPr lang="cs-CZ" sz="2800" kern="1200" dirty="0" smtClean="0"/>
            <a:t>(1924 – 1987)</a:t>
          </a:r>
        </a:p>
      </dsp:txBody>
      <dsp:txXfrm rot="10800000">
        <a:off x="1538614" y="1601295"/>
        <a:ext cx="5075843" cy="766601"/>
      </dsp:txXfrm>
    </dsp:sp>
    <dsp:sp modelId="{B4E14639-77D1-43A3-A59B-F4146DD16199}">
      <dsp:nvSpPr>
        <dsp:cNvPr id="0" name=""/>
        <dsp:cNvSpPr/>
      </dsp:nvSpPr>
      <dsp:spPr>
        <a:xfrm>
          <a:off x="852947" y="1448829"/>
          <a:ext cx="1185618" cy="10921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9D98B-0D55-490A-86A3-E9507225C92D}">
      <dsp:nvSpPr>
        <dsp:cNvPr id="0" name=""/>
        <dsp:cNvSpPr/>
      </dsp:nvSpPr>
      <dsp:spPr>
        <a:xfrm rot="10800000">
          <a:off x="1538503" y="305375"/>
          <a:ext cx="5075843" cy="766601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05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Alois Jirásek </a:t>
          </a:r>
          <a:r>
            <a:rPr lang="cs-CZ" sz="2800" kern="1200" dirty="0" smtClean="0"/>
            <a:t>(1851 – 1930)</a:t>
          </a:r>
        </a:p>
      </dsp:txBody>
      <dsp:txXfrm rot="10800000">
        <a:off x="1538503" y="305375"/>
        <a:ext cx="5075843" cy="766601"/>
      </dsp:txXfrm>
    </dsp:sp>
    <dsp:sp modelId="{48E1AB16-29C8-4EAE-BEB2-9048FC5CA8FC}">
      <dsp:nvSpPr>
        <dsp:cNvPr id="0" name=""/>
        <dsp:cNvSpPr/>
      </dsp:nvSpPr>
      <dsp:spPr>
        <a:xfrm>
          <a:off x="852949" y="152917"/>
          <a:ext cx="1219893" cy="11198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F7BB9-4BAD-4A33-A3A5-7BD5219892A4}">
      <dsp:nvSpPr>
        <dsp:cNvPr id="0" name=""/>
        <dsp:cNvSpPr/>
      </dsp:nvSpPr>
      <dsp:spPr>
        <a:xfrm rot="10800000">
          <a:off x="1615498" y="4193125"/>
          <a:ext cx="4999604" cy="766601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05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Václav </a:t>
          </a:r>
          <a:r>
            <a:rPr lang="cs-CZ" sz="2800" b="1" kern="1200" dirty="0" err="1" smtClean="0"/>
            <a:t>Cibula</a:t>
          </a:r>
          <a:r>
            <a:rPr lang="cs-CZ" sz="2800" b="1" kern="1200" dirty="0" smtClean="0"/>
            <a:t> </a:t>
          </a:r>
          <a:r>
            <a:rPr lang="cs-CZ" sz="2800" kern="1200" dirty="0" smtClean="0"/>
            <a:t>(1925 – 2009)</a:t>
          </a:r>
          <a:endParaRPr lang="cs-CZ" sz="2800" kern="1200" dirty="0"/>
        </a:p>
      </dsp:txBody>
      <dsp:txXfrm rot="10800000">
        <a:off x="1615498" y="4193125"/>
        <a:ext cx="4999604" cy="766601"/>
      </dsp:txXfrm>
    </dsp:sp>
    <dsp:sp modelId="{D4E75630-6207-4AF2-9957-F4742A7A62FB}">
      <dsp:nvSpPr>
        <dsp:cNvPr id="0" name=""/>
        <dsp:cNvSpPr/>
      </dsp:nvSpPr>
      <dsp:spPr>
        <a:xfrm>
          <a:off x="776928" y="3964437"/>
          <a:ext cx="1259971" cy="10973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A4250-E91A-4E17-8EE7-DEFC654FA9F2}" type="datetimeFigureOut">
              <a:rPr lang="cs-CZ" smtClean="0"/>
              <a:pPr/>
              <a:t>16.8.2012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60007-C848-4BF7-8A06-2DB62F5910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0007-C848-4BF7-8A06-2DB62F59108F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0007-C848-4BF7-8A06-2DB62F59108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altLang="zh-CN" smtClean="0"/>
              <a:t>Klepnutím lze upravit styl předlohy podnadpisů.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4E316-318F-4B49-9C59-41155AFA5ACE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57112-A515-4131-8B17-E9A80A95242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61F17F-F9CE-49B3-9A3E-09500785AC37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FF596-583D-462A-B08E-CF648725F0A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3752F-200E-4458-B6E8-41359E5D9BDF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9EDF3-EC7F-477D-AE86-272B2F6C61A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52AA6C-D58F-400D-A665-A160E7AE94BE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4B548-EAF2-4459-B862-457DB8CA521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7B97D-657D-49BC-B0E3-E0FA850E0F8C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4F354-FBC6-40CB-9C36-B9B17167F3F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52D63-31BB-4AA6-9772-E01E2248F68B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CA1B2-CB1D-4DD0-B60B-F593051CE0A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A8AB8-A394-43ED-A11C-9A7A1FA56595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42668-3B82-4026-BDBA-CDED81C6045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91946-AAA7-4FD6-91D6-1CF4A5E42437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8143E-143D-4221-906F-F1DA4779638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F4B0F-EF71-4EA7-86D8-80F684536D6C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C1472-C47B-4916-8C51-8F34B3C7F31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3D4D1-6859-452A-BDB6-FD9E0AF730F7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5CA4-8A91-48C3-98FF-559CA28D50F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altLang="zh-CN" smtClean="0"/>
              <a:t>Klepnutím lze upravit styl předlohy nadpisů.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altLang="zh-CN" noProof="0" smtClean="0"/>
              <a:t>Klepnutím na ikonu přidáte obrázek.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altLang="zh-CN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01941-4063-4A9E-8EEF-5812599617BC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84F9B-8F37-4B12-881A-0FB23DF64B0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zh-CN" smtClean="0"/>
              <a:t>Klepnutím lze upravit styl předlohy nadpisů.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zh-CN" smtClean="0"/>
              <a:t>Klepnutím lze upravit styly předlohy textu.</a:t>
            </a:r>
          </a:p>
          <a:p>
            <a:pPr lvl="1"/>
            <a:r>
              <a:rPr lang="cs-CZ" altLang="zh-CN" smtClean="0"/>
              <a:t>Druhá úroveň</a:t>
            </a:r>
          </a:p>
          <a:p>
            <a:pPr lvl="2"/>
            <a:r>
              <a:rPr lang="cs-CZ" altLang="zh-CN" smtClean="0"/>
              <a:t>Třetí úroveň</a:t>
            </a:r>
          </a:p>
          <a:p>
            <a:pPr lvl="3"/>
            <a:r>
              <a:rPr lang="cs-CZ" altLang="zh-CN" smtClean="0"/>
              <a:t>Čtvrtá úroveň</a:t>
            </a:r>
          </a:p>
          <a:p>
            <a:pPr lvl="4"/>
            <a:r>
              <a:rPr lang="cs-CZ" altLang="zh-CN" smtClean="0"/>
              <a:t>Pátá úroveň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D68345D-1BBB-40C4-9FEB-40EE8489B1D0}" type="datetimeFigureOut">
              <a:rPr lang="zh-CN" altLang="en-US"/>
              <a:pPr/>
              <a:t>2012-8-16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87D2B4A-DCA6-4DB6-BEB4-B9D28964621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797152"/>
            <a:ext cx="16916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Zástupný symbol pro obsah 8" descr="17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38477" cy="1556792"/>
          </a:xfrm>
        </p:spPr>
      </p:pic>
      <p:sp>
        <p:nvSpPr>
          <p:cNvPr id="10" name="TextovéPole 9"/>
          <p:cNvSpPr txBox="1"/>
          <p:nvPr/>
        </p:nvSpPr>
        <p:spPr>
          <a:xfrm>
            <a:off x="3059832" y="220486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979712" y="764704"/>
            <a:ext cx="6707088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Courier New" pitchFamily="49" charset="0"/>
              </a:rPr>
              <a:t>	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Vzdělávací oblast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: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Jazyk a jazyková komunikace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Vyučovací předmět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: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Český jazyk a literatura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Ročník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: 6. ročník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Anotace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: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Pověsti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charakteristika a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 druhy pověstí, autoři</a:t>
            </a:r>
            <a:r>
              <a:rPr kumimoji="0" lang="cs-CZ" sz="2400" b="0" i="0" u="none" strike="noStrike" kern="120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, ukázka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Podpora vzdělávání v ZŠ Židlochovice,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Courier New" pitchFamily="49" charset="0"/>
              </a:rPr>
              <a:t>	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Tyršova 611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/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Autor materiálu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  <a:t>: Mgr. Petra Karpíšková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Courier New" pitchFamily="49" charset="0"/>
              </a:rPr>
            </a:b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692696"/>
            <a:ext cx="808484" cy="808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29200"/>
            <a:ext cx="7772400" cy="1368152"/>
          </a:xfrm>
        </p:spPr>
        <p:txBody>
          <a:bodyPr>
            <a:normAutofit/>
          </a:bodyPr>
          <a:lstStyle/>
          <a:p>
            <a:r>
              <a:rPr lang="cs-CZ" altLang="zh-CN" sz="54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Pověsti</a:t>
            </a:r>
            <a:endParaRPr lang="zh-CN" altLang="en-US" sz="5400" dirty="0" smtClean="0">
              <a:solidFill>
                <a:srgbClr val="E46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11760" y="4149080"/>
            <a:ext cx="2016224" cy="7920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714202"/>
          </a:xfrm>
        </p:spPr>
        <p:txBody>
          <a:bodyPr>
            <a:normAutofit/>
          </a:bodyPr>
          <a:lstStyle/>
          <a:p>
            <a:r>
              <a:rPr lang="cs-CZ" altLang="zh-CN" dirty="0" smtClean="0">
                <a:solidFill>
                  <a:srgbClr val="E46C0A"/>
                </a:solidFill>
              </a:rPr>
              <a:t>Charakteristika</a:t>
            </a:r>
            <a:endParaRPr lang="zh-CN" altLang="en-US" dirty="0" smtClean="0">
              <a:solidFill>
                <a:srgbClr val="E46C0A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4797152"/>
            <a:ext cx="16916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Zástupný symbol pro obsah 8" descr="17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38477" cy="1556792"/>
          </a:xfrm>
        </p:spPr>
      </p:pic>
      <p:sp>
        <p:nvSpPr>
          <p:cNvPr id="10" name="TextovéPole 9"/>
          <p:cNvSpPr txBox="1"/>
          <p:nvPr/>
        </p:nvSpPr>
        <p:spPr>
          <a:xfrm>
            <a:off x="3059832" y="2204864"/>
            <a:ext cx="5616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Epický žánr</a:t>
            </a:r>
          </a:p>
          <a:p>
            <a:pPr>
              <a:buBlip>
                <a:blip r:embed="rId5"/>
              </a:buBlip>
            </a:pP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Čerpá z historie</a:t>
            </a:r>
          </a:p>
          <a:p>
            <a:pPr>
              <a:buBlip>
                <a:blip r:embed="rId5"/>
              </a:buBlip>
            </a:pPr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Jádro pověsti je pravdivé. </a:t>
            </a:r>
          </a:p>
          <a:p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   Další okolnosti příběhu si autor  </a:t>
            </a:r>
          </a:p>
          <a:p>
            <a:r>
              <a:rPr lang="cs-CZ" sz="3200" dirty="0" smtClean="0">
                <a:solidFill>
                  <a:schemeClr val="accent6">
                    <a:lumMod val="75000"/>
                  </a:schemeClr>
                </a:solidFill>
              </a:rPr>
              <a:t>   domyslel.</a:t>
            </a: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1143000"/>
          </a:xfrm>
        </p:spPr>
        <p:txBody>
          <a:bodyPr>
            <a:normAutofit/>
          </a:bodyPr>
          <a:lstStyle/>
          <a:p>
            <a:r>
              <a:rPr lang="cs-CZ" altLang="zh-CN" dirty="0" smtClean="0">
                <a:solidFill>
                  <a:srgbClr val="E46C0A"/>
                </a:solidFill>
              </a:rPr>
              <a:t>Druhy pověstí</a:t>
            </a:r>
            <a:endParaRPr lang="zh-CN" altLang="en-US" dirty="0" smtClean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600200"/>
            <a:ext cx="6707187" cy="4525963"/>
          </a:xfrm>
        </p:spPr>
        <p:txBody>
          <a:bodyPr>
            <a:normAutofit/>
          </a:bodyPr>
          <a:lstStyle/>
          <a:p>
            <a:r>
              <a:rPr lang="cs-CZ" altLang="zh-CN" dirty="0" smtClean="0">
                <a:solidFill>
                  <a:srgbClr val="E46C0A"/>
                </a:solidFill>
              </a:rPr>
              <a:t>Místní (vztahují se k nějakému místu nebo městu) </a:t>
            </a:r>
          </a:p>
          <a:p>
            <a:r>
              <a:rPr lang="cs-CZ" altLang="zh-CN" dirty="0" smtClean="0">
                <a:solidFill>
                  <a:srgbClr val="E46C0A"/>
                </a:solidFill>
              </a:rPr>
              <a:t>Historické (o dějinách národa, významných událostech)</a:t>
            </a:r>
          </a:p>
          <a:p>
            <a:r>
              <a:rPr lang="cs-CZ" altLang="zh-CN" dirty="0" smtClean="0">
                <a:solidFill>
                  <a:srgbClr val="E46C0A"/>
                </a:solidFill>
              </a:rPr>
              <a:t>Rodové (vysvětlují původ šlechtických rodů)</a:t>
            </a:r>
          </a:p>
          <a:p>
            <a:r>
              <a:rPr lang="cs-CZ" altLang="zh-CN" dirty="0" smtClean="0">
                <a:solidFill>
                  <a:srgbClr val="E46C0A"/>
                </a:solidFill>
              </a:rPr>
              <a:t>Heraldické (o erbech, znacích)</a:t>
            </a:r>
            <a:endParaRPr lang="zh-CN" altLang="en-US" dirty="0" smtClean="0">
              <a:solidFill>
                <a:srgbClr val="E46C0A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5013176"/>
            <a:ext cx="1728192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ci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45224"/>
            <a:ext cx="1024508" cy="29369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1143000"/>
          </a:xfrm>
        </p:spPr>
        <p:txBody>
          <a:bodyPr>
            <a:normAutofit/>
          </a:bodyPr>
          <a:lstStyle/>
          <a:p>
            <a:r>
              <a:rPr lang="cs-CZ" altLang="zh-CN" dirty="0" smtClean="0">
                <a:solidFill>
                  <a:srgbClr val="E46C0A"/>
                </a:solidFill>
              </a:rPr>
              <a:t>Druhy pověstí</a:t>
            </a:r>
            <a:endParaRPr lang="zh-CN" altLang="en-US" dirty="0" smtClean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600200"/>
            <a:ext cx="6707187" cy="4525963"/>
          </a:xfrm>
        </p:spPr>
        <p:txBody>
          <a:bodyPr>
            <a:normAutofit/>
          </a:bodyPr>
          <a:lstStyle/>
          <a:p>
            <a:r>
              <a:rPr lang="cs-CZ" altLang="zh-CN" dirty="0" smtClean="0">
                <a:solidFill>
                  <a:srgbClr val="E46C0A"/>
                </a:solidFill>
              </a:rPr>
              <a:t>Místní (vztahují se k nějakému místu nebo městu) </a:t>
            </a:r>
          </a:p>
          <a:p>
            <a:r>
              <a:rPr lang="cs-CZ" altLang="zh-CN" dirty="0" smtClean="0">
                <a:solidFill>
                  <a:srgbClr val="E46C0A"/>
                </a:solidFill>
              </a:rPr>
              <a:t>Historické (o dějinách národa, významných událostech)</a:t>
            </a:r>
          </a:p>
          <a:p>
            <a:r>
              <a:rPr lang="cs-CZ" altLang="zh-CN" dirty="0" smtClean="0">
                <a:solidFill>
                  <a:srgbClr val="E46C0A"/>
                </a:solidFill>
              </a:rPr>
              <a:t>Rodové (vysvětlují původ šlechtických rodů)</a:t>
            </a:r>
          </a:p>
          <a:p>
            <a:r>
              <a:rPr lang="cs-CZ" altLang="zh-CN" dirty="0" smtClean="0">
                <a:solidFill>
                  <a:srgbClr val="E46C0A"/>
                </a:solidFill>
              </a:rPr>
              <a:t>Heraldické (o erbech, znacích)</a:t>
            </a:r>
            <a:endParaRPr lang="zh-CN" altLang="en-US" dirty="0" smtClean="0">
              <a:solidFill>
                <a:srgbClr val="E46C0A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5013176"/>
            <a:ext cx="1728192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ci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45224"/>
            <a:ext cx="1024508" cy="29369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635080" cy="936104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Sběratelé pověstí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9eb944beb7_8764584_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800200" cy="18002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6" name="Diagram 5"/>
          <p:cNvGraphicFramePr/>
          <p:nvPr/>
        </p:nvGraphicFramePr>
        <p:xfrm>
          <a:off x="1259632" y="1412776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Pověst o měděné panně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Zástupný symbol pro obsah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971600" y="1628800"/>
          <a:ext cx="3198276" cy="4525963"/>
        </p:xfrm>
        <a:graphic>
          <a:graphicData uri="http://schemas.openxmlformats.org/presentationml/2006/ole">
            <p:oleObj spid="_x0000_s1026" name="Acrobat Document" r:id="rId3" imgW="5668166" imgH="8019048" progId="AcroExch.Document.7">
              <p:embed/>
            </p:oleObj>
          </a:graphicData>
        </a:graphic>
      </p:graphicFrame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32040" y="1628800"/>
          <a:ext cx="3206007" cy="4536505"/>
        </p:xfrm>
        <a:graphic>
          <a:graphicData uri="http://schemas.openxmlformats.org/presentationml/2006/ole">
            <p:oleObj spid="_x0000_s1028" name="Acrobat Document" r:id="rId4" imgW="5668166" imgH="8019048" progId="AcroExch.Document.7">
              <p:embed/>
            </p:oleObj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1143000"/>
          </a:xfrm>
        </p:spPr>
        <p:txBody>
          <a:bodyPr>
            <a:normAutofit/>
          </a:bodyPr>
          <a:lstStyle/>
          <a:p>
            <a:r>
              <a:rPr lang="cs-CZ" altLang="zh-CN" dirty="0" smtClean="0">
                <a:solidFill>
                  <a:srgbClr val="E46C0A"/>
                </a:solidFill>
              </a:rPr>
              <a:t>Použité zdroje</a:t>
            </a:r>
            <a:endParaRPr lang="zh-CN" altLang="en-US" dirty="0" smtClean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600200"/>
            <a:ext cx="6707187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LISICKÁ, Helena. 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Zrcadlo starých časů. Praha: Albatros, 1986. Měděná panna, s. 190-194.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•Pověst. In </a:t>
            </a:r>
            <a:r>
              <a:rPr lang="cs-CZ" i="1" dirty="0" err="1" smtClean="0">
                <a:solidFill>
                  <a:schemeClr val="accent6">
                    <a:lumMod val="75000"/>
                  </a:schemeClr>
                </a:solidFill>
              </a:rPr>
              <a:t>Wikipedia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i="1" dirty="0" err="1" smtClean="0">
                <a:solidFill>
                  <a:schemeClr val="accent6">
                    <a:lumMod val="75000"/>
                  </a:schemeClr>
                </a:solidFill>
              </a:rPr>
              <a:t>thefree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accent6">
                    <a:lumMod val="75000"/>
                  </a:schemeClr>
                </a:solidFill>
              </a:rPr>
              <a:t>encyclopedia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[online]. St. </a:t>
            </a:r>
            <a:r>
              <a:rPr lang="cs-CZ" i="1" dirty="0" err="1" smtClean="0">
                <a:solidFill>
                  <a:schemeClr val="accent6">
                    <a:lumMod val="75000"/>
                  </a:schemeClr>
                </a:solidFill>
              </a:rPr>
              <a:t>Petersburg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(Florida): </a:t>
            </a:r>
            <a:r>
              <a:rPr lang="cs-CZ" i="1" dirty="0" err="1" smtClean="0">
                <a:solidFill>
                  <a:schemeClr val="accent6">
                    <a:lumMod val="75000"/>
                  </a:schemeClr>
                </a:solidFill>
              </a:rPr>
              <a:t>WikipediaFoundation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, 6.7.2006, last </a:t>
            </a:r>
            <a:r>
              <a:rPr lang="cs-CZ" i="1" dirty="0" err="1" smtClean="0">
                <a:solidFill>
                  <a:schemeClr val="accent6">
                    <a:lumMod val="75000"/>
                  </a:schemeClr>
                </a:solidFill>
              </a:rPr>
              <a:t>modifiedon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 12.9.2011 [cit. 2011-09-14]. Dostupné z WWW: &lt;http://cs.wikipedia.org/wiki/Pověst&gt;.</a:t>
            </a:r>
          </a:p>
          <a:p>
            <a:r>
              <a:rPr lang="cs-CZ" smtClean="0">
                <a:solidFill>
                  <a:schemeClr val="accent6">
                    <a:lumMod val="75000"/>
                  </a:schemeClr>
                </a:solidFill>
              </a:rPr>
              <a:t>Obrázky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[2011-09-14]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http://abinka20.bloger.cz/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obrazky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/abinka20.bloger.cz/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carodejnice.gif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http://www.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slovnikceskeliteratury.cz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getImage.jsp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docid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=729&amp;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thmb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&amp;id=1035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http://knihynainternetu.cz/foto2/00563700952_.jpeg</a:t>
            </a:r>
          </a:p>
          <a:p>
            <a:endParaRPr lang="zh-CN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5013176"/>
            <a:ext cx="1728192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oci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45224"/>
            <a:ext cx="1024508" cy="29369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lloween_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Halloween_03</Template>
  <TotalTime>161</TotalTime>
  <Words>199</Words>
  <Application>Microsoft Office PowerPoint</Application>
  <PresentationFormat>Předvádění na obrazovce (4:3)</PresentationFormat>
  <Paragraphs>34</Paragraphs>
  <Slides>8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Halloween_03</vt:lpstr>
      <vt:lpstr>Acrobat Document</vt:lpstr>
      <vt:lpstr>Snímek 1</vt:lpstr>
      <vt:lpstr>Pověsti</vt:lpstr>
      <vt:lpstr>Charakteristika</vt:lpstr>
      <vt:lpstr>Druhy pověstí</vt:lpstr>
      <vt:lpstr>Druhy pověstí</vt:lpstr>
      <vt:lpstr>Sběratelé pověstí</vt:lpstr>
      <vt:lpstr>Pověst o měděné panně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subject>Halloween</dc:subject>
  <dc:creator>karpiskovap</dc:creator>
  <cp:keywords>Halloween PowerPoint templates, free Halloween PowerPoint templates, free, PPT templates, PowerPoint tempaltes, tempaltes, slideshow templates</cp:keywords>
  <dc:description>Made by Leawo Software. To find more free PowerPoint templates, please visit http://www.leawo.com/free-powerpoint-templates/</dc:description>
  <cp:lastModifiedBy>karpiskovap</cp:lastModifiedBy>
  <cp:revision>17</cp:revision>
  <dcterms:created xsi:type="dcterms:W3CDTF">2010-10-15T13:49:32Z</dcterms:created>
  <dcterms:modified xsi:type="dcterms:W3CDTF">2012-08-16T15:19:14Z</dcterms:modified>
  <cp:category>Festival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http://www.leawo.com/free-powerpoint-templates/</vt:lpwstr>
  </property>
</Properties>
</file>