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26.10.2009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26.10.2009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26.10.2009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26.10.2009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26.10.2009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26.10.2009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26.10.2009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26.10.2009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26.10.2009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26.10.2009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26.10.2009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5000">
              <a:schemeClr val="tx2">
                <a:lumMod val="60000"/>
                <a:lumOff val="40000"/>
                <a:alpha val="15000"/>
              </a:schemeClr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BA42B-7939-4C04-A98B-F7022B3FB19A}" type="datetimeFigureOut">
              <a:rPr lang="cs-CZ" smtClean="0"/>
              <a:pPr/>
              <a:t>26.10.2009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5.xml"/><Relationship Id="rId18" Type="http://schemas.openxmlformats.org/officeDocument/2006/relationships/slide" Target="slide21.xml"/><Relationship Id="rId26" Type="http://schemas.openxmlformats.org/officeDocument/2006/relationships/slide" Target="slide28.xml"/><Relationship Id="rId3" Type="http://schemas.openxmlformats.org/officeDocument/2006/relationships/slide" Target="slide5.xml"/><Relationship Id="rId21" Type="http://schemas.openxmlformats.org/officeDocument/2006/relationships/slide" Target="slide19.xml"/><Relationship Id="rId7" Type="http://schemas.openxmlformats.org/officeDocument/2006/relationships/slide" Target="slide6.xml"/><Relationship Id="rId12" Type="http://schemas.openxmlformats.org/officeDocument/2006/relationships/slide" Target="slide14.xml"/><Relationship Id="rId17" Type="http://schemas.openxmlformats.org/officeDocument/2006/relationships/slide" Target="slide20.xml"/><Relationship Id="rId25" Type="http://schemas.openxmlformats.org/officeDocument/2006/relationships/slide" Target="slide27.xml"/><Relationship Id="rId2" Type="http://schemas.openxmlformats.org/officeDocument/2006/relationships/slide" Target="slide3.xml"/><Relationship Id="rId16" Type="http://schemas.openxmlformats.org/officeDocument/2006/relationships/slide" Target="slide13.xml"/><Relationship Id="rId20" Type="http://schemas.openxmlformats.org/officeDocument/2006/relationships/slide" Target="slide23.xml"/><Relationship Id="rId29" Type="http://schemas.openxmlformats.org/officeDocument/2006/relationships/slide" Target="slide2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9.xml"/><Relationship Id="rId24" Type="http://schemas.openxmlformats.org/officeDocument/2006/relationships/slide" Target="slide26.xml"/><Relationship Id="rId5" Type="http://schemas.openxmlformats.org/officeDocument/2006/relationships/slide" Target="slide7.xml"/><Relationship Id="rId15" Type="http://schemas.openxmlformats.org/officeDocument/2006/relationships/slide" Target="slide17.xml"/><Relationship Id="rId23" Type="http://schemas.openxmlformats.org/officeDocument/2006/relationships/slide" Target="slide25.xml"/><Relationship Id="rId28" Type="http://schemas.openxmlformats.org/officeDocument/2006/relationships/slide" Target="slide30.xml"/><Relationship Id="rId10" Type="http://schemas.openxmlformats.org/officeDocument/2006/relationships/slide" Target="slide12.xml"/><Relationship Id="rId19" Type="http://schemas.openxmlformats.org/officeDocument/2006/relationships/slide" Target="slide22.xml"/><Relationship Id="rId4" Type="http://schemas.openxmlformats.org/officeDocument/2006/relationships/slide" Target="slide4.xml"/><Relationship Id="rId9" Type="http://schemas.openxmlformats.org/officeDocument/2006/relationships/slide" Target="slide11.xml"/><Relationship Id="rId14" Type="http://schemas.openxmlformats.org/officeDocument/2006/relationships/slide" Target="slide16.xml"/><Relationship Id="rId22" Type="http://schemas.openxmlformats.org/officeDocument/2006/relationships/slide" Target="slide18.xml"/><Relationship Id="rId27" Type="http://schemas.openxmlformats.org/officeDocument/2006/relationships/slide" Target="slide2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3884046" y="785794"/>
            <a:ext cx="3616912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16600" b="1" spc="3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CZ</a:t>
            </a:r>
            <a:endParaRPr lang="cs-CZ" sz="16600" b="1" cap="none" spc="3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786182" y="3853956"/>
            <a:ext cx="421484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600" b="1" dirty="0" smtClean="0">
                <a:ln w="571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KVÍZ</a:t>
            </a:r>
            <a:endParaRPr lang="cs-CZ" sz="16600" b="1" dirty="0">
              <a:ln w="57150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09550" cmpd="thickThin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8</a:t>
            </a:r>
            <a:r>
              <a:rPr lang="cs-CZ" sz="4000" b="1" dirty="0" smtClean="0"/>
              <a:t>. Jak se nazývá typický český drahokam, vyznačující se odolností vůči žáru, malou velikostí a krvavě rudou barvou?</a:t>
            </a:r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Český granát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/>
              <a:t>9</a:t>
            </a:r>
            <a:r>
              <a:rPr lang="cs-CZ" sz="4000" b="1" dirty="0" smtClean="0"/>
              <a:t>. Jak se jmenuje město, které v roce 1420 založili v jižních Čechách husité?</a:t>
            </a:r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Tábor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10. </a:t>
            </a:r>
            <a:r>
              <a:rPr lang="cs-CZ" sz="4000" b="1" dirty="0" smtClean="0"/>
              <a:t>Jak se jmenoval král českých filmových komiků, známý např. z filmů U pokladny stál, Ducháček to zařídí, C.K. polní maršálek……</a:t>
            </a:r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Vlasta Burian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14282" y="6350023"/>
            <a:ext cx="8643998" cy="365125"/>
          </a:xfrm>
        </p:spPr>
        <p:txBody>
          <a:bodyPr/>
          <a:lstStyle/>
          <a:p>
            <a:pPr>
              <a:defRPr/>
            </a:pPr>
            <a:r>
              <a:rPr lang="cs-CZ" dirty="0" smtClean="0">
                <a:solidFill>
                  <a:schemeClr val="bg1">
                    <a:lumMod val="95000"/>
                  </a:schemeClr>
                </a:solidFill>
              </a:rPr>
              <a:t>Dostupné z Metodického portálu www.</a:t>
            </a:r>
            <a:r>
              <a:rPr lang="cs-CZ" dirty="0" err="1" smtClean="0">
                <a:solidFill>
                  <a:schemeClr val="bg1">
                    <a:lumMod val="95000"/>
                  </a:schemeClr>
                </a:solidFill>
              </a:rPr>
              <a:t>rvp.cz</a:t>
            </a:r>
            <a:r>
              <a:rPr lang="cs-CZ" dirty="0" smtClean="0">
                <a:solidFill>
                  <a:schemeClr val="bg1">
                    <a:lumMod val="95000"/>
                  </a:schemeClr>
                </a:solidFill>
              </a:rPr>
              <a:t>, ISSN: 1802–4785, financovaného z ESF a státního rozpočtu ČR. Provozováno Výzkumným ústavem pedagogickým v Praze.</a:t>
            </a:r>
            <a:endParaRPr lang="cs-CZ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11</a:t>
            </a:r>
            <a:r>
              <a:rPr lang="cs-CZ" sz="4000" b="1" dirty="0" smtClean="0"/>
              <a:t>. </a:t>
            </a:r>
            <a:r>
              <a:rPr lang="cs-CZ" sz="4000" b="1" dirty="0" smtClean="0"/>
              <a:t>Jak se jmenoval předchůdce Karlova mostu v Praze</a:t>
            </a:r>
            <a:r>
              <a:rPr lang="cs-CZ" sz="4000" b="1" dirty="0" smtClean="0"/>
              <a:t>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Juditin most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12</a:t>
            </a:r>
            <a:r>
              <a:rPr lang="cs-CZ" sz="4000" b="1" dirty="0" smtClean="0"/>
              <a:t>. Ve kterém roce byla Československá republika okupována nacistickým Německem 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1939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13</a:t>
            </a:r>
            <a:r>
              <a:rPr lang="cs-CZ" sz="4000" b="1" dirty="0" smtClean="0"/>
              <a:t>. Ve kterém roce bylo Československo obsazeno vojsky tzv. Varšavské smlouvy?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1968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14</a:t>
            </a:r>
            <a:r>
              <a:rPr lang="cs-CZ" sz="4000" b="1" dirty="0" smtClean="0"/>
              <a:t>. Jak se jmenuje první prezident samostatné České republiky?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Václav Havel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15</a:t>
            </a:r>
            <a:r>
              <a:rPr lang="cs-CZ" sz="4000" b="1" dirty="0" smtClean="0"/>
              <a:t>. Které město je v ČR proslavené svým perníkem?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57224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Pardubice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16</a:t>
            </a:r>
            <a:r>
              <a:rPr lang="cs-CZ" sz="4000" b="1" dirty="0" smtClean="0"/>
              <a:t>. Jak se jmenuje největší česká katedrála? 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Chrám sv. Víta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17</a:t>
            </a:r>
            <a:r>
              <a:rPr lang="cs-CZ" sz="4000" b="1" dirty="0" smtClean="0"/>
              <a:t>. Kterému českému králi se říkalo „král železný a zlatý“? 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Přemysl Otakar II.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14282" y="478632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25</a:t>
            </a:r>
            <a:endParaRPr lang="cs-CZ" sz="1100" dirty="0"/>
          </a:p>
        </p:txBody>
      </p:sp>
      <p:sp>
        <p:nvSpPr>
          <p:cNvPr id="3" name="Obdélník 2"/>
          <p:cNvSpPr/>
          <p:nvPr/>
        </p:nvSpPr>
        <p:spPr>
          <a:xfrm>
            <a:off x="214282" y="442913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23</a:t>
            </a:r>
            <a:endParaRPr lang="cs-CZ" sz="1100" dirty="0"/>
          </a:p>
        </p:txBody>
      </p:sp>
      <p:sp>
        <p:nvSpPr>
          <p:cNvPr id="4" name="Obdélník 3"/>
          <p:cNvSpPr/>
          <p:nvPr/>
        </p:nvSpPr>
        <p:spPr>
          <a:xfrm>
            <a:off x="214282" y="407194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21</a:t>
            </a:r>
            <a:endParaRPr lang="cs-CZ" sz="1100" dirty="0"/>
          </a:p>
        </p:txBody>
      </p:sp>
      <p:sp>
        <p:nvSpPr>
          <p:cNvPr id="5" name="Obdélník 4"/>
          <p:cNvSpPr/>
          <p:nvPr/>
        </p:nvSpPr>
        <p:spPr>
          <a:xfrm>
            <a:off x="214282" y="371475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19</a:t>
            </a:r>
            <a:endParaRPr lang="cs-CZ" sz="1100" dirty="0"/>
          </a:p>
        </p:txBody>
      </p:sp>
      <p:sp>
        <p:nvSpPr>
          <p:cNvPr id="6" name="Obdélník 5"/>
          <p:cNvSpPr/>
          <p:nvPr/>
        </p:nvSpPr>
        <p:spPr>
          <a:xfrm>
            <a:off x="214282" y="335756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</a:t>
            </a:r>
            <a:endParaRPr lang="cs-CZ" sz="1100" dirty="0"/>
          </a:p>
        </p:txBody>
      </p:sp>
      <p:sp>
        <p:nvSpPr>
          <p:cNvPr id="7" name="Obdélník 6"/>
          <p:cNvSpPr/>
          <p:nvPr/>
        </p:nvSpPr>
        <p:spPr>
          <a:xfrm>
            <a:off x="214282" y="300037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15</a:t>
            </a:r>
            <a:endParaRPr lang="cs-CZ" sz="1100" dirty="0"/>
          </a:p>
        </p:txBody>
      </p:sp>
      <p:sp>
        <p:nvSpPr>
          <p:cNvPr id="8" name="Obdélník 7"/>
          <p:cNvSpPr/>
          <p:nvPr/>
        </p:nvSpPr>
        <p:spPr>
          <a:xfrm>
            <a:off x="214282" y="264318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13</a:t>
            </a:r>
            <a:endParaRPr lang="cs-CZ" sz="1100" dirty="0"/>
          </a:p>
        </p:txBody>
      </p:sp>
      <p:sp>
        <p:nvSpPr>
          <p:cNvPr id="9" name="Obdélník 8"/>
          <p:cNvSpPr/>
          <p:nvPr/>
        </p:nvSpPr>
        <p:spPr>
          <a:xfrm>
            <a:off x="214282" y="228599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11</a:t>
            </a:r>
            <a:endParaRPr lang="cs-CZ" sz="1100" dirty="0"/>
          </a:p>
        </p:txBody>
      </p:sp>
      <p:sp>
        <p:nvSpPr>
          <p:cNvPr id="10" name="Obdélník 9"/>
          <p:cNvSpPr/>
          <p:nvPr/>
        </p:nvSpPr>
        <p:spPr>
          <a:xfrm>
            <a:off x="214282" y="192880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9</a:t>
            </a:r>
            <a:endParaRPr lang="cs-CZ" sz="1100" dirty="0"/>
          </a:p>
        </p:txBody>
      </p:sp>
      <p:sp>
        <p:nvSpPr>
          <p:cNvPr id="11" name="Obdélník 10"/>
          <p:cNvSpPr/>
          <p:nvPr/>
        </p:nvSpPr>
        <p:spPr>
          <a:xfrm>
            <a:off x="214282" y="157161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7</a:t>
            </a:r>
            <a:endParaRPr lang="cs-CZ" sz="1100" dirty="0"/>
          </a:p>
        </p:txBody>
      </p:sp>
      <p:sp>
        <p:nvSpPr>
          <p:cNvPr id="12" name="Obdélník 11"/>
          <p:cNvSpPr/>
          <p:nvPr/>
        </p:nvSpPr>
        <p:spPr>
          <a:xfrm>
            <a:off x="214282" y="121442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5</a:t>
            </a:r>
            <a:endParaRPr lang="cs-CZ" sz="1100" dirty="0"/>
          </a:p>
        </p:txBody>
      </p:sp>
      <p:sp>
        <p:nvSpPr>
          <p:cNvPr id="13" name="Obdélník 12"/>
          <p:cNvSpPr/>
          <p:nvPr/>
        </p:nvSpPr>
        <p:spPr>
          <a:xfrm>
            <a:off x="214282" y="85723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3</a:t>
            </a:r>
            <a:endParaRPr lang="cs-CZ" sz="1100" dirty="0"/>
          </a:p>
        </p:txBody>
      </p:sp>
      <p:sp>
        <p:nvSpPr>
          <p:cNvPr id="14" name="Obdélník 13"/>
          <p:cNvSpPr/>
          <p:nvPr/>
        </p:nvSpPr>
        <p:spPr>
          <a:xfrm>
            <a:off x="214282" y="50004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</a:t>
            </a:r>
            <a:endParaRPr lang="cs-CZ" sz="1100" dirty="0"/>
          </a:p>
        </p:txBody>
      </p:sp>
      <p:sp>
        <p:nvSpPr>
          <p:cNvPr id="15" name="Obdélník 14"/>
          <p:cNvSpPr/>
          <p:nvPr/>
        </p:nvSpPr>
        <p:spPr>
          <a:xfrm>
            <a:off x="214282" y="514351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27</a:t>
            </a:r>
            <a:endParaRPr lang="cs-CZ" sz="1100" dirty="0"/>
          </a:p>
        </p:txBody>
      </p:sp>
      <p:sp>
        <p:nvSpPr>
          <p:cNvPr id="16" name="Obdélník 15"/>
          <p:cNvSpPr/>
          <p:nvPr/>
        </p:nvSpPr>
        <p:spPr>
          <a:xfrm>
            <a:off x="571472" y="478632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26</a:t>
            </a:r>
            <a:endParaRPr lang="cs-CZ" sz="1100" dirty="0"/>
          </a:p>
        </p:txBody>
      </p:sp>
      <p:sp>
        <p:nvSpPr>
          <p:cNvPr id="17" name="Obdélník 16"/>
          <p:cNvSpPr/>
          <p:nvPr/>
        </p:nvSpPr>
        <p:spPr>
          <a:xfrm>
            <a:off x="571472" y="442913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24</a:t>
            </a:r>
            <a:endParaRPr lang="cs-CZ" sz="1100" dirty="0"/>
          </a:p>
        </p:txBody>
      </p:sp>
      <p:sp>
        <p:nvSpPr>
          <p:cNvPr id="18" name="Obdélník 17"/>
          <p:cNvSpPr/>
          <p:nvPr/>
        </p:nvSpPr>
        <p:spPr>
          <a:xfrm>
            <a:off x="571472" y="407194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22</a:t>
            </a:r>
            <a:endParaRPr lang="cs-CZ" sz="1100" dirty="0"/>
          </a:p>
        </p:txBody>
      </p:sp>
      <p:sp>
        <p:nvSpPr>
          <p:cNvPr id="19" name="Obdélník 18"/>
          <p:cNvSpPr/>
          <p:nvPr/>
        </p:nvSpPr>
        <p:spPr>
          <a:xfrm>
            <a:off x="571472" y="371475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20</a:t>
            </a:r>
            <a:endParaRPr lang="cs-CZ" sz="1100" dirty="0"/>
          </a:p>
        </p:txBody>
      </p:sp>
      <p:sp>
        <p:nvSpPr>
          <p:cNvPr id="20" name="Obdélník 19"/>
          <p:cNvSpPr/>
          <p:nvPr/>
        </p:nvSpPr>
        <p:spPr>
          <a:xfrm>
            <a:off x="571472" y="335756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</a:t>
            </a:r>
            <a:endParaRPr lang="cs-CZ" sz="1100" dirty="0"/>
          </a:p>
        </p:txBody>
      </p:sp>
      <p:sp>
        <p:nvSpPr>
          <p:cNvPr id="21" name="Obdélník 20"/>
          <p:cNvSpPr/>
          <p:nvPr/>
        </p:nvSpPr>
        <p:spPr>
          <a:xfrm>
            <a:off x="571472" y="300037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16</a:t>
            </a:r>
            <a:endParaRPr lang="cs-CZ" sz="1100" dirty="0"/>
          </a:p>
        </p:txBody>
      </p:sp>
      <p:sp>
        <p:nvSpPr>
          <p:cNvPr id="22" name="Obdélník 21"/>
          <p:cNvSpPr/>
          <p:nvPr/>
        </p:nvSpPr>
        <p:spPr>
          <a:xfrm>
            <a:off x="571472" y="264318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14</a:t>
            </a:r>
            <a:endParaRPr lang="cs-CZ" sz="1100" dirty="0"/>
          </a:p>
        </p:txBody>
      </p:sp>
      <p:sp>
        <p:nvSpPr>
          <p:cNvPr id="23" name="Obdélník 22"/>
          <p:cNvSpPr/>
          <p:nvPr/>
        </p:nvSpPr>
        <p:spPr>
          <a:xfrm>
            <a:off x="571472" y="228599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12</a:t>
            </a:r>
            <a:endParaRPr lang="cs-CZ" sz="1100" dirty="0"/>
          </a:p>
        </p:txBody>
      </p:sp>
      <p:sp>
        <p:nvSpPr>
          <p:cNvPr id="24" name="Obdélník 23"/>
          <p:cNvSpPr/>
          <p:nvPr/>
        </p:nvSpPr>
        <p:spPr>
          <a:xfrm>
            <a:off x="571472" y="192880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10</a:t>
            </a:r>
            <a:endParaRPr lang="cs-CZ" sz="1100" dirty="0"/>
          </a:p>
        </p:txBody>
      </p:sp>
      <p:sp>
        <p:nvSpPr>
          <p:cNvPr id="25" name="Obdélník 24"/>
          <p:cNvSpPr/>
          <p:nvPr/>
        </p:nvSpPr>
        <p:spPr>
          <a:xfrm>
            <a:off x="571472" y="157161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8</a:t>
            </a:r>
            <a:endParaRPr lang="cs-CZ" sz="1100" dirty="0"/>
          </a:p>
        </p:txBody>
      </p:sp>
      <p:sp>
        <p:nvSpPr>
          <p:cNvPr id="26" name="Obdélník 25"/>
          <p:cNvSpPr/>
          <p:nvPr/>
        </p:nvSpPr>
        <p:spPr>
          <a:xfrm>
            <a:off x="571472" y="121442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6</a:t>
            </a:r>
            <a:endParaRPr lang="cs-CZ" sz="1100" dirty="0"/>
          </a:p>
        </p:txBody>
      </p:sp>
      <p:sp>
        <p:nvSpPr>
          <p:cNvPr id="27" name="Obdélník 26"/>
          <p:cNvSpPr/>
          <p:nvPr/>
        </p:nvSpPr>
        <p:spPr>
          <a:xfrm>
            <a:off x="571472" y="85723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4</a:t>
            </a:r>
            <a:endParaRPr lang="cs-CZ" sz="1100" dirty="0"/>
          </a:p>
        </p:txBody>
      </p:sp>
      <p:sp>
        <p:nvSpPr>
          <p:cNvPr id="28" name="Obdélník 27"/>
          <p:cNvSpPr/>
          <p:nvPr/>
        </p:nvSpPr>
        <p:spPr>
          <a:xfrm>
            <a:off x="571472" y="50004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</a:t>
            </a:r>
            <a:endParaRPr lang="cs-CZ" sz="1100" dirty="0"/>
          </a:p>
        </p:txBody>
      </p:sp>
      <p:sp>
        <p:nvSpPr>
          <p:cNvPr id="29" name="Obdélník 28"/>
          <p:cNvSpPr/>
          <p:nvPr/>
        </p:nvSpPr>
        <p:spPr>
          <a:xfrm>
            <a:off x="571472" y="514351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28</a:t>
            </a:r>
            <a:endParaRPr lang="cs-CZ" sz="1100" dirty="0"/>
          </a:p>
        </p:txBody>
      </p:sp>
      <p:sp>
        <p:nvSpPr>
          <p:cNvPr id="114" name="Šestiúhelník 113">
            <a:hlinkClick r:id="rId2" action="ppaction://hlinksldjump"/>
          </p:cNvPr>
          <p:cNvSpPr>
            <a:spLocks noChangeAspect="1"/>
          </p:cNvSpPr>
          <p:nvPr/>
        </p:nvSpPr>
        <p:spPr>
          <a:xfrm rot="16200000">
            <a:off x="4131055" y="487725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5" name="Šestiúhelník 114">
            <a:hlinkClick r:id="rId3" action="ppaction://hlinksldjump"/>
          </p:cNvPr>
          <p:cNvSpPr>
            <a:spLocks noChangeAspect="1"/>
          </p:cNvSpPr>
          <p:nvPr/>
        </p:nvSpPr>
        <p:spPr>
          <a:xfrm rot="16200000">
            <a:off x="4512879" y="1130667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6" name="Šestiúhelník 115">
            <a:hlinkClick r:id="rId4" action="ppaction://hlinksldjump"/>
          </p:cNvPr>
          <p:cNvSpPr>
            <a:spLocks noChangeAspect="1"/>
          </p:cNvSpPr>
          <p:nvPr/>
        </p:nvSpPr>
        <p:spPr>
          <a:xfrm rot="16200000">
            <a:off x="3773865" y="1130667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7" name="Šestiúhelník 116">
            <a:hlinkClick r:id="rId5" action="ppaction://hlinksldjump"/>
          </p:cNvPr>
          <p:cNvSpPr>
            <a:spLocks noChangeAspect="1"/>
          </p:cNvSpPr>
          <p:nvPr/>
        </p:nvSpPr>
        <p:spPr>
          <a:xfrm rot="16200000">
            <a:off x="4131055" y="1773610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8" name="Šestiúhelník 117">
            <a:hlinkClick r:id="rId6" action="ppaction://hlinksldjump"/>
          </p:cNvPr>
          <p:cNvSpPr>
            <a:spLocks noChangeAspect="1"/>
          </p:cNvSpPr>
          <p:nvPr/>
        </p:nvSpPr>
        <p:spPr>
          <a:xfrm rot="16200000">
            <a:off x="4870069" y="1773610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9" name="Šestiúhelník 118">
            <a:hlinkClick r:id="rId7" action="ppaction://hlinksldjump"/>
          </p:cNvPr>
          <p:cNvSpPr>
            <a:spLocks noChangeAspect="1"/>
          </p:cNvSpPr>
          <p:nvPr/>
        </p:nvSpPr>
        <p:spPr>
          <a:xfrm rot="16200000">
            <a:off x="3416675" y="1773610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0" name="Šestiúhelník 119">
            <a:hlinkClick r:id="rId8" action="ppaction://hlinksldjump"/>
          </p:cNvPr>
          <p:cNvSpPr>
            <a:spLocks noChangeAspect="1"/>
          </p:cNvSpPr>
          <p:nvPr/>
        </p:nvSpPr>
        <p:spPr>
          <a:xfrm rot="16200000">
            <a:off x="3773865" y="2416551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1" name="Šestiúhelník 120">
            <a:hlinkClick r:id="rId9" action="ppaction://hlinksldjump"/>
          </p:cNvPr>
          <p:cNvSpPr>
            <a:spLocks noChangeAspect="1"/>
          </p:cNvSpPr>
          <p:nvPr/>
        </p:nvSpPr>
        <p:spPr>
          <a:xfrm rot="16200000">
            <a:off x="4512879" y="2416551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2" name="Šestiúhelník 121">
            <a:hlinkClick r:id="rId10" action="ppaction://hlinksldjump"/>
          </p:cNvPr>
          <p:cNvSpPr>
            <a:spLocks noChangeAspect="1"/>
          </p:cNvSpPr>
          <p:nvPr/>
        </p:nvSpPr>
        <p:spPr>
          <a:xfrm rot="16200000">
            <a:off x="5227259" y="2416552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3" name="Šestiúhelník 122">
            <a:hlinkClick r:id="rId11" action="ppaction://hlinksldjump"/>
          </p:cNvPr>
          <p:cNvSpPr>
            <a:spLocks noChangeAspect="1"/>
          </p:cNvSpPr>
          <p:nvPr/>
        </p:nvSpPr>
        <p:spPr>
          <a:xfrm rot="16200000">
            <a:off x="3059485" y="2416552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4" name="Šestiúhelník 123">
            <a:hlinkClick r:id="rId12" action="ppaction://hlinksldjump"/>
          </p:cNvPr>
          <p:cNvSpPr>
            <a:spLocks noChangeAspect="1"/>
          </p:cNvSpPr>
          <p:nvPr/>
        </p:nvSpPr>
        <p:spPr>
          <a:xfrm rot="16200000">
            <a:off x="3416675" y="3059494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5" name="Šestiúhelník 124">
            <a:hlinkClick r:id="rId13" action="ppaction://hlinksldjump"/>
          </p:cNvPr>
          <p:cNvSpPr>
            <a:spLocks noChangeAspect="1"/>
          </p:cNvSpPr>
          <p:nvPr/>
        </p:nvSpPr>
        <p:spPr>
          <a:xfrm rot="16200000">
            <a:off x="4155689" y="3059493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6" name="Šestiúhelník 125">
            <a:hlinkClick r:id="rId14" action="ppaction://hlinksldjump"/>
          </p:cNvPr>
          <p:cNvSpPr>
            <a:spLocks noChangeAspect="1"/>
          </p:cNvSpPr>
          <p:nvPr/>
        </p:nvSpPr>
        <p:spPr>
          <a:xfrm rot="16200000">
            <a:off x="4870069" y="3059494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7" name="Šestiúhelník 126">
            <a:hlinkClick r:id="rId15" action="ppaction://hlinksldjump"/>
          </p:cNvPr>
          <p:cNvSpPr>
            <a:spLocks noChangeAspect="1"/>
          </p:cNvSpPr>
          <p:nvPr/>
        </p:nvSpPr>
        <p:spPr>
          <a:xfrm rot="16200000">
            <a:off x="5584449" y="3059494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8" name="Šestiúhelník 127">
            <a:hlinkClick r:id="rId16" action="ppaction://hlinksldjump"/>
          </p:cNvPr>
          <p:cNvSpPr>
            <a:spLocks noChangeAspect="1"/>
          </p:cNvSpPr>
          <p:nvPr/>
        </p:nvSpPr>
        <p:spPr>
          <a:xfrm rot="16200000">
            <a:off x="2702295" y="3059493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9" name="Šestiúhelník 128">
            <a:hlinkClick r:id="rId17" action="ppaction://hlinksldjump"/>
          </p:cNvPr>
          <p:cNvSpPr>
            <a:spLocks noChangeAspect="1"/>
          </p:cNvSpPr>
          <p:nvPr/>
        </p:nvSpPr>
        <p:spPr>
          <a:xfrm rot="16200000">
            <a:off x="3798499" y="3702435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0" name="Šestiúhelník 129">
            <a:hlinkClick r:id="rId18" action="ppaction://hlinksldjump"/>
          </p:cNvPr>
          <p:cNvSpPr>
            <a:spLocks noChangeAspect="1"/>
          </p:cNvSpPr>
          <p:nvPr/>
        </p:nvSpPr>
        <p:spPr>
          <a:xfrm rot="16200000">
            <a:off x="4512879" y="3702436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1" name="Šestiúhelník 130">
            <a:hlinkClick r:id="rId19" action="ppaction://hlinksldjump"/>
          </p:cNvPr>
          <p:cNvSpPr>
            <a:spLocks noChangeAspect="1"/>
          </p:cNvSpPr>
          <p:nvPr/>
        </p:nvSpPr>
        <p:spPr>
          <a:xfrm rot="16200000">
            <a:off x="5227259" y="3702436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2" name="Šestiúhelník 131">
            <a:hlinkClick r:id="rId20" action="ppaction://hlinksldjump"/>
          </p:cNvPr>
          <p:cNvSpPr>
            <a:spLocks noChangeAspect="1"/>
          </p:cNvSpPr>
          <p:nvPr/>
        </p:nvSpPr>
        <p:spPr>
          <a:xfrm rot="16200000">
            <a:off x="5941639" y="3702436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3" name="Šestiúhelník 132">
            <a:hlinkClick r:id="rId21" action="ppaction://hlinksldjump"/>
          </p:cNvPr>
          <p:cNvSpPr>
            <a:spLocks noChangeAspect="1"/>
          </p:cNvSpPr>
          <p:nvPr/>
        </p:nvSpPr>
        <p:spPr>
          <a:xfrm rot="16200000">
            <a:off x="3059485" y="3702435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4" name="Šestiúhelník 133">
            <a:hlinkClick r:id="rId22" action="ppaction://hlinksldjump"/>
          </p:cNvPr>
          <p:cNvSpPr>
            <a:spLocks noChangeAspect="1"/>
          </p:cNvSpPr>
          <p:nvPr/>
        </p:nvSpPr>
        <p:spPr>
          <a:xfrm rot="16200000">
            <a:off x="2345104" y="3702435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5" name="Šestiúhelník 134">
            <a:hlinkClick r:id="rId23" action="ppaction://hlinksldjump"/>
          </p:cNvPr>
          <p:cNvSpPr>
            <a:spLocks noChangeAspect="1"/>
          </p:cNvSpPr>
          <p:nvPr/>
        </p:nvSpPr>
        <p:spPr>
          <a:xfrm rot="16200000">
            <a:off x="2702295" y="4345377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6" name="Šestiúhelník 135">
            <a:hlinkClick r:id="rId24" action="ppaction://hlinksldjump"/>
          </p:cNvPr>
          <p:cNvSpPr>
            <a:spLocks noChangeAspect="1"/>
          </p:cNvSpPr>
          <p:nvPr/>
        </p:nvSpPr>
        <p:spPr>
          <a:xfrm rot="16200000">
            <a:off x="3441309" y="4345378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7" name="Šestiúhelník 136">
            <a:hlinkClick r:id="rId25" action="ppaction://hlinksldjump"/>
          </p:cNvPr>
          <p:cNvSpPr>
            <a:spLocks noChangeAspect="1"/>
          </p:cNvSpPr>
          <p:nvPr/>
        </p:nvSpPr>
        <p:spPr>
          <a:xfrm rot="16200000">
            <a:off x="4155689" y="4345378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8" name="Šestiúhelník 137">
            <a:hlinkClick r:id="rId26" action="ppaction://hlinksldjump"/>
          </p:cNvPr>
          <p:cNvSpPr>
            <a:spLocks noChangeAspect="1"/>
          </p:cNvSpPr>
          <p:nvPr/>
        </p:nvSpPr>
        <p:spPr>
          <a:xfrm rot="16200000">
            <a:off x="4870069" y="4345378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9" name="Šestiúhelník 138">
            <a:hlinkClick r:id="rId27" action="ppaction://hlinksldjump"/>
          </p:cNvPr>
          <p:cNvSpPr>
            <a:spLocks noChangeAspect="1"/>
          </p:cNvSpPr>
          <p:nvPr/>
        </p:nvSpPr>
        <p:spPr>
          <a:xfrm rot="16200000">
            <a:off x="5584449" y="4345378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0" name="Šestiúhelník 139">
            <a:hlinkClick r:id="rId28" action="ppaction://hlinksldjump"/>
          </p:cNvPr>
          <p:cNvSpPr>
            <a:spLocks noChangeAspect="1"/>
          </p:cNvSpPr>
          <p:nvPr/>
        </p:nvSpPr>
        <p:spPr>
          <a:xfrm rot="16200000">
            <a:off x="6298829" y="4345378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1" name="Šestiúhelník 140">
            <a:hlinkClick r:id="rId29" action="ppaction://hlinksldjump"/>
          </p:cNvPr>
          <p:cNvSpPr>
            <a:spLocks noChangeAspect="1"/>
          </p:cNvSpPr>
          <p:nvPr/>
        </p:nvSpPr>
        <p:spPr>
          <a:xfrm rot="16200000">
            <a:off x="1987915" y="4345377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2" name="TextovéPole 141"/>
          <p:cNvSpPr txBox="1"/>
          <p:nvPr/>
        </p:nvSpPr>
        <p:spPr>
          <a:xfrm>
            <a:off x="4357686" y="64291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143" name="TextovéPole 142"/>
          <p:cNvSpPr txBox="1"/>
          <p:nvPr/>
        </p:nvSpPr>
        <p:spPr>
          <a:xfrm>
            <a:off x="3929058" y="128586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2</a:t>
            </a:r>
          </a:p>
        </p:txBody>
      </p:sp>
      <p:sp>
        <p:nvSpPr>
          <p:cNvPr id="144" name="TextovéPole 143"/>
          <p:cNvSpPr txBox="1"/>
          <p:nvPr/>
        </p:nvSpPr>
        <p:spPr>
          <a:xfrm>
            <a:off x="4714876" y="128586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3</a:t>
            </a:r>
          </a:p>
        </p:txBody>
      </p:sp>
      <p:sp>
        <p:nvSpPr>
          <p:cNvPr id="145" name="TextovéPole 144"/>
          <p:cNvSpPr txBox="1"/>
          <p:nvPr/>
        </p:nvSpPr>
        <p:spPr>
          <a:xfrm>
            <a:off x="3643306" y="192880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4</a:t>
            </a:r>
          </a:p>
        </p:txBody>
      </p:sp>
      <p:sp>
        <p:nvSpPr>
          <p:cNvPr id="146" name="TextovéPole 145"/>
          <p:cNvSpPr txBox="1"/>
          <p:nvPr/>
        </p:nvSpPr>
        <p:spPr>
          <a:xfrm>
            <a:off x="4357686" y="192880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5</a:t>
            </a:r>
          </a:p>
        </p:txBody>
      </p:sp>
      <p:sp>
        <p:nvSpPr>
          <p:cNvPr id="147" name="TextovéPole 146"/>
          <p:cNvSpPr txBox="1"/>
          <p:nvPr/>
        </p:nvSpPr>
        <p:spPr>
          <a:xfrm>
            <a:off x="5072066" y="192880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6</a:t>
            </a:r>
          </a:p>
        </p:txBody>
      </p:sp>
      <p:sp>
        <p:nvSpPr>
          <p:cNvPr id="148" name="TextovéPole 147"/>
          <p:cNvSpPr txBox="1"/>
          <p:nvPr/>
        </p:nvSpPr>
        <p:spPr>
          <a:xfrm>
            <a:off x="3286116" y="25717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7</a:t>
            </a:r>
          </a:p>
        </p:txBody>
      </p:sp>
      <p:sp>
        <p:nvSpPr>
          <p:cNvPr id="149" name="TextovéPole 148"/>
          <p:cNvSpPr txBox="1"/>
          <p:nvPr/>
        </p:nvSpPr>
        <p:spPr>
          <a:xfrm>
            <a:off x="4000496" y="25717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8</a:t>
            </a:r>
          </a:p>
        </p:txBody>
      </p:sp>
      <p:sp>
        <p:nvSpPr>
          <p:cNvPr id="150" name="TextovéPole 149"/>
          <p:cNvSpPr txBox="1"/>
          <p:nvPr/>
        </p:nvSpPr>
        <p:spPr>
          <a:xfrm>
            <a:off x="4714876" y="25717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9</a:t>
            </a:r>
          </a:p>
        </p:txBody>
      </p:sp>
      <p:sp>
        <p:nvSpPr>
          <p:cNvPr id="151" name="TextovéPole 150"/>
          <p:cNvSpPr txBox="1"/>
          <p:nvPr/>
        </p:nvSpPr>
        <p:spPr>
          <a:xfrm>
            <a:off x="5429256" y="25717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10</a:t>
            </a:r>
            <a:endParaRPr lang="cs-CZ" dirty="0"/>
          </a:p>
        </p:txBody>
      </p:sp>
      <p:sp>
        <p:nvSpPr>
          <p:cNvPr id="152" name="TextovéPole 151"/>
          <p:cNvSpPr txBox="1"/>
          <p:nvPr/>
        </p:nvSpPr>
        <p:spPr>
          <a:xfrm>
            <a:off x="2928926" y="32146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11</a:t>
            </a:r>
            <a:endParaRPr lang="cs-CZ" dirty="0"/>
          </a:p>
        </p:txBody>
      </p:sp>
      <p:sp>
        <p:nvSpPr>
          <p:cNvPr id="153" name="TextovéPole 152"/>
          <p:cNvSpPr txBox="1"/>
          <p:nvPr/>
        </p:nvSpPr>
        <p:spPr>
          <a:xfrm>
            <a:off x="3643306" y="32146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12</a:t>
            </a:r>
            <a:endParaRPr lang="cs-CZ" dirty="0"/>
          </a:p>
        </p:txBody>
      </p:sp>
      <p:sp>
        <p:nvSpPr>
          <p:cNvPr id="154" name="TextovéPole 153"/>
          <p:cNvSpPr txBox="1"/>
          <p:nvPr/>
        </p:nvSpPr>
        <p:spPr>
          <a:xfrm>
            <a:off x="4357686" y="32146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13</a:t>
            </a:r>
            <a:endParaRPr lang="cs-CZ" dirty="0"/>
          </a:p>
        </p:txBody>
      </p:sp>
      <p:sp>
        <p:nvSpPr>
          <p:cNvPr id="155" name="TextovéPole 154"/>
          <p:cNvSpPr txBox="1"/>
          <p:nvPr/>
        </p:nvSpPr>
        <p:spPr>
          <a:xfrm>
            <a:off x="5072066" y="32146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14</a:t>
            </a:r>
            <a:endParaRPr lang="cs-CZ" dirty="0"/>
          </a:p>
        </p:txBody>
      </p:sp>
      <p:sp>
        <p:nvSpPr>
          <p:cNvPr id="156" name="TextovéPole 155"/>
          <p:cNvSpPr txBox="1"/>
          <p:nvPr/>
        </p:nvSpPr>
        <p:spPr>
          <a:xfrm>
            <a:off x="5786446" y="32146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15</a:t>
            </a:r>
            <a:endParaRPr lang="cs-CZ" dirty="0"/>
          </a:p>
        </p:txBody>
      </p:sp>
      <p:sp>
        <p:nvSpPr>
          <p:cNvPr id="157" name="TextovéPole 156"/>
          <p:cNvSpPr txBox="1"/>
          <p:nvPr/>
        </p:nvSpPr>
        <p:spPr>
          <a:xfrm>
            <a:off x="2571736" y="3857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16</a:t>
            </a:r>
            <a:endParaRPr lang="cs-CZ" dirty="0"/>
          </a:p>
        </p:txBody>
      </p:sp>
      <p:sp>
        <p:nvSpPr>
          <p:cNvPr id="158" name="TextovéPole 157"/>
          <p:cNvSpPr txBox="1"/>
          <p:nvPr/>
        </p:nvSpPr>
        <p:spPr>
          <a:xfrm>
            <a:off x="3286116" y="3857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17</a:t>
            </a:r>
            <a:endParaRPr lang="cs-CZ" dirty="0"/>
          </a:p>
        </p:txBody>
      </p:sp>
      <p:sp>
        <p:nvSpPr>
          <p:cNvPr id="159" name="TextovéPole 158"/>
          <p:cNvSpPr txBox="1"/>
          <p:nvPr/>
        </p:nvSpPr>
        <p:spPr>
          <a:xfrm>
            <a:off x="4000496" y="3857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18</a:t>
            </a:r>
            <a:endParaRPr lang="cs-CZ" dirty="0"/>
          </a:p>
        </p:txBody>
      </p:sp>
      <p:sp>
        <p:nvSpPr>
          <p:cNvPr id="160" name="TextovéPole 159"/>
          <p:cNvSpPr txBox="1"/>
          <p:nvPr/>
        </p:nvSpPr>
        <p:spPr>
          <a:xfrm>
            <a:off x="4714876" y="3857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19</a:t>
            </a:r>
            <a:endParaRPr lang="cs-CZ" dirty="0"/>
          </a:p>
        </p:txBody>
      </p:sp>
      <p:sp>
        <p:nvSpPr>
          <p:cNvPr id="161" name="TextovéPole 160"/>
          <p:cNvSpPr txBox="1"/>
          <p:nvPr/>
        </p:nvSpPr>
        <p:spPr>
          <a:xfrm>
            <a:off x="5429256" y="3857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20</a:t>
            </a:r>
            <a:endParaRPr lang="cs-CZ" dirty="0"/>
          </a:p>
        </p:txBody>
      </p:sp>
      <p:sp>
        <p:nvSpPr>
          <p:cNvPr id="162" name="TextovéPole 161"/>
          <p:cNvSpPr txBox="1"/>
          <p:nvPr/>
        </p:nvSpPr>
        <p:spPr>
          <a:xfrm>
            <a:off x="6143636" y="3857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2</a:t>
            </a:r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163" name="TextovéPole 162"/>
          <p:cNvSpPr txBox="1"/>
          <p:nvPr/>
        </p:nvSpPr>
        <p:spPr>
          <a:xfrm>
            <a:off x="2214546" y="4500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22</a:t>
            </a:r>
            <a:endParaRPr lang="cs-CZ" dirty="0"/>
          </a:p>
        </p:txBody>
      </p:sp>
      <p:sp>
        <p:nvSpPr>
          <p:cNvPr id="164" name="TextovéPole 163"/>
          <p:cNvSpPr txBox="1"/>
          <p:nvPr/>
        </p:nvSpPr>
        <p:spPr>
          <a:xfrm>
            <a:off x="2928926" y="4500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23</a:t>
            </a:r>
            <a:endParaRPr lang="cs-CZ" dirty="0"/>
          </a:p>
        </p:txBody>
      </p:sp>
      <p:sp>
        <p:nvSpPr>
          <p:cNvPr id="165" name="TextovéPole 164"/>
          <p:cNvSpPr txBox="1"/>
          <p:nvPr/>
        </p:nvSpPr>
        <p:spPr>
          <a:xfrm>
            <a:off x="3643306" y="4500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24</a:t>
            </a:r>
            <a:endParaRPr lang="cs-CZ" dirty="0"/>
          </a:p>
        </p:txBody>
      </p:sp>
      <p:sp>
        <p:nvSpPr>
          <p:cNvPr id="166" name="TextovéPole 165"/>
          <p:cNvSpPr txBox="1"/>
          <p:nvPr/>
        </p:nvSpPr>
        <p:spPr>
          <a:xfrm>
            <a:off x="4357686" y="4500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25</a:t>
            </a:r>
            <a:endParaRPr lang="cs-CZ" dirty="0"/>
          </a:p>
        </p:txBody>
      </p:sp>
      <p:sp>
        <p:nvSpPr>
          <p:cNvPr id="167" name="TextovéPole 166"/>
          <p:cNvSpPr txBox="1"/>
          <p:nvPr/>
        </p:nvSpPr>
        <p:spPr>
          <a:xfrm>
            <a:off x="5072066" y="4500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26</a:t>
            </a:r>
            <a:endParaRPr lang="cs-CZ" dirty="0"/>
          </a:p>
        </p:txBody>
      </p:sp>
      <p:sp>
        <p:nvSpPr>
          <p:cNvPr id="168" name="TextovéPole 167"/>
          <p:cNvSpPr txBox="1"/>
          <p:nvPr/>
        </p:nvSpPr>
        <p:spPr>
          <a:xfrm>
            <a:off x="5786446" y="4500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27</a:t>
            </a:r>
            <a:endParaRPr lang="cs-CZ" dirty="0"/>
          </a:p>
        </p:txBody>
      </p:sp>
      <p:sp>
        <p:nvSpPr>
          <p:cNvPr id="169" name="TextovéPole 168"/>
          <p:cNvSpPr txBox="1"/>
          <p:nvPr/>
        </p:nvSpPr>
        <p:spPr>
          <a:xfrm>
            <a:off x="6500826" y="4500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28</a:t>
            </a:r>
            <a:endParaRPr lang="cs-CZ" dirty="0"/>
          </a:p>
        </p:txBody>
      </p:sp>
      <p:sp>
        <p:nvSpPr>
          <p:cNvPr id="183" name="Šestiúhelník 182"/>
          <p:cNvSpPr>
            <a:spLocks noChangeAspect="1"/>
          </p:cNvSpPr>
          <p:nvPr/>
        </p:nvSpPr>
        <p:spPr>
          <a:xfrm rot="16200000">
            <a:off x="4131055" y="487725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4" name="Šestiúhelník 183"/>
          <p:cNvSpPr>
            <a:spLocks noChangeAspect="1"/>
          </p:cNvSpPr>
          <p:nvPr/>
        </p:nvSpPr>
        <p:spPr>
          <a:xfrm rot="16200000">
            <a:off x="3773865" y="1130667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5" name="Šestiúhelník 184"/>
          <p:cNvSpPr>
            <a:spLocks noChangeAspect="1"/>
          </p:cNvSpPr>
          <p:nvPr/>
        </p:nvSpPr>
        <p:spPr>
          <a:xfrm rot="16200000">
            <a:off x="4512879" y="1130667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6" name="Šestiúhelník 185"/>
          <p:cNvSpPr>
            <a:spLocks noChangeAspect="1"/>
          </p:cNvSpPr>
          <p:nvPr/>
        </p:nvSpPr>
        <p:spPr>
          <a:xfrm rot="16200000">
            <a:off x="4131055" y="1773609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7" name="Šestiúhelník 186"/>
          <p:cNvSpPr>
            <a:spLocks noChangeAspect="1"/>
          </p:cNvSpPr>
          <p:nvPr/>
        </p:nvSpPr>
        <p:spPr>
          <a:xfrm rot="16200000">
            <a:off x="3416675" y="1773609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8" name="Šestiúhelník 187"/>
          <p:cNvSpPr>
            <a:spLocks noChangeAspect="1"/>
          </p:cNvSpPr>
          <p:nvPr/>
        </p:nvSpPr>
        <p:spPr>
          <a:xfrm rot="16200000">
            <a:off x="4870069" y="1773609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9" name="Šestiúhelník 188"/>
          <p:cNvSpPr>
            <a:spLocks noChangeAspect="1"/>
          </p:cNvSpPr>
          <p:nvPr/>
        </p:nvSpPr>
        <p:spPr>
          <a:xfrm rot="16200000">
            <a:off x="3798499" y="2416550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0" name="Šestiúhelník 189"/>
          <p:cNvSpPr>
            <a:spLocks noChangeAspect="1"/>
          </p:cNvSpPr>
          <p:nvPr/>
        </p:nvSpPr>
        <p:spPr>
          <a:xfrm rot="16200000">
            <a:off x="3059485" y="2416551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1" name="Šestiúhelník 190"/>
          <p:cNvSpPr>
            <a:spLocks noChangeAspect="1"/>
          </p:cNvSpPr>
          <p:nvPr/>
        </p:nvSpPr>
        <p:spPr>
          <a:xfrm rot="16200000">
            <a:off x="4512879" y="2416550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2" name="Šestiúhelník 191"/>
          <p:cNvSpPr>
            <a:spLocks noChangeAspect="1"/>
          </p:cNvSpPr>
          <p:nvPr/>
        </p:nvSpPr>
        <p:spPr>
          <a:xfrm rot="16200000">
            <a:off x="5227259" y="2416550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3" name="Šestiúhelník 192"/>
          <p:cNvSpPr>
            <a:spLocks noChangeAspect="1"/>
          </p:cNvSpPr>
          <p:nvPr/>
        </p:nvSpPr>
        <p:spPr>
          <a:xfrm rot="16200000">
            <a:off x="2702295" y="3059493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4" name="Šestiúhelník 193"/>
          <p:cNvSpPr>
            <a:spLocks noChangeAspect="1"/>
          </p:cNvSpPr>
          <p:nvPr/>
        </p:nvSpPr>
        <p:spPr>
          <a:xfrm rot="16200000">
            <a:off x="3441309" y="3059493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5" name="Šestiúhelník 194"/>
          <p:cNvSpPr>
            <a:spLocks noChangeAspect="1"/>
          </p:cNvSpPr>
          <p:nvPr/>
        </p:nvSpPr>
        <p:spPr>
          <a:xfrm rot="16200000">
            <a:off x="4155689" y="3059492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6" name="Šestiúhelník 195"/>
          <p:cNvSpPr>
            <a:spLocks noChangeAspect="1"/>
          </p:cNvSpPr>
          <p:nvPr/>
        </p:nvSpPr>
        <p:spPr>
          <a:xfrm rot="16200000">
            <a:off x="4870069" y="3059493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7" name="Šestiúhelník 196"/>
          <p:cNvSpPr>
            <a:spLocks noChangeAspect="1"/>
          </p:cNvSpPr>
          <p:nvPr/>
        </p:nvSpPr>
        <p:spPr>
          <a:xfrm rot="16200000">
            <a:off x="5584449" y="3059493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8" name="Šestiúhelník 197"/>
          <p:cNvSpPr>
            <a:spLocks noChangeAspect="1"/>
          </p:cNvSpPr>
          <p:nvPr/>
        </p:nvSpPr>
        <p:spPr>
          <a:xfrm rot="16200000">
            <a:off x="2345104" y="3702435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9" name="Šestiúhelník 198"/>
          <p:cNvSpPr>
            <a:spLocks noChangeAspect="1"/>
          </p:cNvSpPr>
          <p:nvPr/>
        </p:nvSpPr>
        <p:spPr>
          <a:xfrm rot="16200000">
            <a:off x="3084119" y="3702435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0" name="Šestiúhelník 199"/>
          <p:cNvSpPr>
            <a:spLocks noChangeAspect="1"/>
          </p:cNvSpPr>
          <p:nvPr/>
        </p:nvSpPr>
        <p:spPr>
          <a:xfrm rot="16200000">
            <a:off x="3798499" y="3702435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1" name="Šestiúhelník 200"/>
          <p:cNvSpPr>
            <a:spLocks noChangeAspect="1"/>
          </p:cNvSpPr>
          <p:nvPr/>
        </p:nvSpPr>
        <p:spPr>
          <a:xfrm rot="16200000">
            <a:off x="4512879" y="3702435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2" name="Šestiúhelník 201"/>
          <p:cNvSpPr>
            <a:spLocks noChangeAspect="1"/>
          </p:cNvSpPr>
          <p:nvPr/>
        </p:nvSpPr>
        <p:spPr>
          <a:xfrm rot="16200000">
            <a:off x="5227259" y="3702435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3" name="Šestiúhelník 202"/>
          <p:cNvSpPr>
            <a:spLocks noChangeAspect="1"/>
          </p:cNvSpPr>
          <p:nvPr/>
        </p:nvSpPr>
        <p:spPr>
          <a:xfrm rot="16200000">
            <a:off x="5941639" y="3702435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4" name="Šestiúhelník 203"/>
          <p:cNvSpPr>
            <a:spLocks noChangeAspect="1"/>
          </p:cNvSpPr>
          <p:nvPr/>
        </p:nvSpPr>
        <p:spPr>
          <a:xfrm rot="16200000">
            <a:off x="1987915" y="4345377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5" name="Šestiúhelník 204"/>
          <p:cNvSpPr>
            <a:spLocks noChangeAspect="1"/>
          </p:cNvSpPr>
          <p:nvPr/>
        </p:nvSpPr>
        <p:spPr>
          <a:xfrm rot="16200000">
            <a:off x="2726929" y="4345377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6" name="Šestiúhelník 205"/>
          <p:cNvSpPr>
            <a:spLocks noChangeAspect="1"/>
          </p:cNvSpPr>
          <p:nvPr/>
        </p:nvSpPr>
        <p:spPr>
          <a:xfrm rot="16200000">
            <a:off x="3441309" y="4345377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7" name="Šestiúhelník 206"/>
          <p:cNvSpPr>
            <a:spLocks noChangeAspect="1"/>
          </p:cNvSpPr>
          <p:nvPr/>
        </p:nvSpPr>
        <p:spPr>
          <a:xfrm rot="16200000">
            <a:off x="4155689" y="4345377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8" name="Šestiúhelník 207"/>
          <p:cNvSpPr>
            <a:spLocks noChangeAspect="1"/>
          </p:cNvSpPr>
          <p:nvPr/>
        </p:nvSpPr>
        <p:spPr>
          <a:xfrm rot="16200000">
            <a:off x="4870069" y="4345377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9" name="Šestiúhelník 208"/>
          <p:cNvSpPr>
            <a:spLocks noChangeAspect="1"/>
          </p:cNvSpPr>
          <p:nvPr/>
        </p:nvSpPr>
        <p:spPr>
          <a:xfrm rot="16200000">
            <a:off x="5584449" y="4345378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0" name="Šestiúhelník 209"/>
          <p:cNvSpPr>
            <a:spLocks noChangeAspect="1"/>
          </p:cNvSpPr>
          <p:nvPr/>
        </p:nvSpPr>
        <p:spPr>
          <a:xfrm rot="16200000">
            <a:off x="6298829" y="4345377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1" name="Obdélník 210"/>
          <p:cNvSpPr/>
          <p:nvPr/>
        </p:nvSpPr>
        <p:spPr>
          <a:xfrm>
            <a:off x="8215338" y="478632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25</a:t>
            </a:r>
            <a:endParaRPr lang="cs-CZ" sz="1100" dirty="0"/>
          </a:p>
        </p:txBody>
      </p:sp>
      <p:sp>
        <p:nvSpPr>
          <p:cNvPr id="212" name="Obdélník 211"/>
          <p:cNvSpPr/>
          <p:nvPr/>
        </p:nvSpPr>
        <p:spPr>
          <a:xfrm>
            <a:off x="8215338" y="442913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23</a:t>
            </a:r>
            <a:endParaRPr lang="cs-CZ" sz="1100" dirty="0"/>
          </a:p>
        </p:txBody>
      </p:sp>
      <p:sp>
        <p:nvSpPr>
          <p:cNvPr id="213" name="Obdélník 212"/>
          <p:cNvSpPr/>
          <p:nvPr/>
        </p:nvSpPr>
        <p:spPr>
          <a:xfrm>
            <a:off x="8215338" y="407194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21</a:t>
            </a:r>
            <a:endParaRPr lang="cs-CZ" sz="1100" dirty="0"/>
          </a:p>
        </p:txBody>
      </p:sp>
      <p:sp>
        <p:nvSpPr>
          <p:cNvPr id="214" name="Obdélník 213"/>
          <p:cNvSpPr/>
          <p:nvPr/>
        </p:nvSpPr>
        <p:spPr>
          <a:xfrm>
            <a:off x="8215338" y="371475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19</a:t>
            </a:r>
            <a:endParaRPr lang="cs-CZ" sz="1100" dirty="0"/>
          </a:p>
        </p:txBody>
      </p:sp>
      <p:sp>
        <p:nvSpPr>
          <p:cNvPr id="215" name="Obdélník 214"/>
          <p:cNvSpPr/>
          <p:nvPr/>
        </p:nvSpPr>
        <p:spPr>
          <a:xfrm>
            <a:off x="8215338" y="335756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</a:t>
            </a:r>
            <a:endParaRPr lang="cs-CZ" sz="1100" dirty="0"/>
          </a:p>
        </p:txBody>
      </p:sp>
      <p:sp>
        <p:nvSpPr>
          <p:cNvPr id="216" name="Obdélník 215"/>
          <p:cNvSpPr/>
          <p:nvPr/>
        </p:nvSpPr>
        <p:spPr>
          <a:xfrm>
            <a:off x="8215338" y="300037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15</a:t>
            </a:r>
            <a:endParaRPr lang="cs-CZ" sz="1100" dirty="0"/>
          </a:p>
        </p:txBody>
      </p:sp>
      <p:sp>
        <p:nvSpPr>
          <p:cNvPr id="217" name="Obdélník 216"/>
          <p:cNvSpPr/>
          <p:nvPr/>
        </p:nvSpPr>
        <p:spPr>
          <a:xfrm>
            <a:off x="8215338" y="264318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13</a:t>
            </a:r>
            <a:endParaRPr lang="cs-CZ" sz="1100" dirty="0"/>
          </a:p>
        </p:txBody>
      </p:sp>
      <p:sp>
        <p:nvSpPr>
          <p:cNvPr id="218" name="Obdélník 217"/>
          <p:cNvSpPr/>
          <p:nvPr/>
        </p:nvSpPr>
        <p:spPr>
          <a:xfrm>
            <a:off x="8215338" y="228599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11</a:t>
            </a:r>
            <a:endParaRPr lang="cs-CZ" sz="1100" dirty="0"/>
          </a:p>
        </p:txBody>
      </p:sp>
      <p:sp>
        <p:nvSpPr>
          <p:cNvPr id="219" name="Obdélník 218"/>
          <p:cNvSpPr/>
          <p:nvPr/>
        </p:nvSpPr>
        <p:spPr>
          <a:xfrm>
            <a:off x="8215338" y="192880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9</a:t>
            </a:r>
            <a:endParaRPr lang="cs-CZ" sz="1100" dirty="0"/>
          </a:p>
        </p:txBody>
      </p:sp>
      <p:sp>
        <p:nvSpPr>
          <p:cNvPr id="220" name="Obdélník 219"/>
          <p:cNvSpPr/>
          <p:nvPr/>
        </p:nvSpPr>
        <p:spPr>
          <a:xfrm>
            <a:off x="8215338" y="157161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7</a:t>
            </a:r>
            <a:endParaRPr lang="cs-CZ" sz="1100" dirty="0"/>
          </a:p>
        </p:txBody>
      </p:sp>
      <p:sp>
        <p:nvSpPr>
          <p:cNvPr id="221" name="Obdélník 220"/>
          <p:cNvSpPr/>
          <p:nvPr/>
        </p:nvSpPr>
        <p:spPr>
          <a:xfrm>
            <a:off x="8215338" y="121442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5</a:t>
            </a:r>
            <a:endParaRPr lang="cs-CZ" sz="1100" dirty="0"/>
          </a:p>
        </p:txBody>
      </p:sp>
      <p:sp>
        <p:nvSpPr>
          <p:cNvPr id="222" name="Obdélník 221"/>
          <p:cNvSpPr/>
          <p:nvPr/>
        </p:nvSpPr>
        <p:spPr>
          <a:xfrm>
            <a:off x="8215338" y="85723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3</a:t>
            </a:r>
            <a:endParaRPr lang="cs-CZ" sz="1100" dirty="0"/>
          </a:p>
        </p:txBody>
      </p:sp>
      <p:sp>
        <p:nvSpPr>
          <p:cNvPr id="223" name="Obdélník 222"/>
          <p:cNvSpPr/>
          <p:nvPr/>
        </p:nvSpPr>
        <p:spPr>
          <a:xfrm>
            <a:off x="8215338" y="50004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</a:t>
            </a:r>
            <a:endParaRPr lang="cs-CZ" sz="1100" dirty="0"/>
          </a:p>
        </p:txBody>
      </p:sp>
      <p:sp>
        <p:nvSpPr>
          <p:cNvPr id="224" name="Obdélník 223"/>
          <p:cNvSpPr/>
          <p:nvPr/>
        </p:nvSpPr>
        <p:spPr>
          <a:xfrm>
            <a:off x="8215338" y="514351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27</a:t>
            </a:r>
            <a:endParaRPr lang="cs-CZ" sz="1100" dirty="0"/>
          </a:p>
        </p:txBody>
      </p:sp>
      <p:sp>
        <p:nvSpPr>
          <p:cNvPr id="225" name="Obdélník 224"/>
          <p:cNvSpPr/>
          <p:nvPr/>
        </p:nvSpPr>
        <p:spPr>
          <a:xfrm>
            <a:off x="8572528" y="478632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26</a:t>
            </a:r>
            <a:endParaRPr lang="cs-CZ" sz="1100" dirty="0"/>
          </a:p>
        </p:txBody>
      </p:sp>
      <p:sp>
        <p:nvSpPr>
          <p:cNvPr id="226" name="Obdélník 225"/>
          <p:cNvSpPr/>
          <p:nvPr/>
        </p:nvSpPr>
        <p:spPr>
          <a:xfrm>
            <a:off x="8572528" y="442913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24</a:t>
            </a:r>
            <a:endParaRPr lang="cs-CZ" sz="1100" dirty="0"/>
          </a:p>
        </p:txBody>
      </p:sp>
      <p:sp>
        <p:nvSpPr>
          <p:cNvPr id="227" name="Obdélník 226"/>
          <p:cNvSpPr/>
          <p:nvPr/>
        </p:nvSpPr>
        <p:spPr>
          <a:xfrm>
            <a:off x="8572528" y="407194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22</a:t>
            </a:r>
            <a:endParaRPr lang="cs-CZ" sz="1100" dirty="0"/>
          </a:p>
        </p:txBody>
      </p:sp>
      <p:sp>
        <p:nvSpPr>
          <p:cNvPr id="228" name="Obdélník 227"/>
          <p:cNvSpPr/>
          <p:nvPr/>
        </p:nvSpPr>
        <p:spPr>
          <a:xfrm>
            <a:off x="8572528" y="371475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20</a:t>
            </a:r>
            <a:endParaRPr lang="cs-CZ" sz="1100" dirty="0"/>
          </a:p>
        </p:txBody>
      </p:sp>
      <p:sp>
        <p:nvSpPr>
          <p:cNvPr id="229" name="Obdélník 228"/>
          <p:cNvSpPr/>
          <p:nvPr/>
        </p:nvSpPr>
        <p:spPr>
          <a:xfrm>
            <a:off x="8572528" y="335756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</a:t>
            </a:r>
            <a:endParaRPr lang="cs-CZ" sz="1100" dirty="0"/>
          </a:p>
        </p:txBody>
      </p:sp>
      <p:sp>
        <p:nvSpPr>
          <p:cNvPr id="230" name="Obdélník 229"/>
          <p:cNvSpPr/>
          <p:nvPr/>
        </p:nvSpPr>
        <p:spPr>
          <a:xfrm>
            <a:off x="8572528" y="300037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16</a:t>
            </a:r>
            <a:endParaRPr lang="cs-CZ" sz="1100" dirty="0"/>
          </a:p>
        </p:txBody>
      </p:sp>
      <p:sp>
        <p:nvSpPr>
          <p:cNvPr id="231" name="Obdélník 230"/>
          <p:cNvSpPr/>
          <p:nvPr/>
        </p:nvSpPr>
        <p:spPr>
          <a:xfrm>
            <a:off x="8572528" y="264318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14</a:t>
            </a:r>
            <a:endParaRPr lang="cs-CZ" sz="1100" dirty="0"/>
          </a:p>
        </p:txBody>
      </p:sp>
      <p:sp>
        <p:nvSpPr>
          <p:cNvPr id="232" name="Obdélník 231"/>
          <p:cNvSpPr/>
          <p:nvPr/>
        </p:nvSpPr>
        <p:spPr>
          <a:xfrm>
            <a:off x="8572528" y="228599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12</a:t>
            </a:r>
            <a:endParaRPr lang="cs-CZ" sz="1100" dirty="0"/>
          </a:p>
        </p:txBody>
      </p:sp>
      <p:sp>
        <p:nvSpPr>
          <p:cNvPr id="233" name="Obdélník 232"/>
          <p:cNvSpPr/>
          <p:nvPr/>
        </p:nvSpPr>
        <p:spPr>
          <a:xfrm>
            <a:off x="8572528" y="192880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10</a:t>
            </a:r>
            <a:endParaRPr lang="cs-CZ" sz="1100" dirty="0"/>
          </a:p>
        </p:txBody>
      </p:sp>
      <p:sp>
        <p:nvSpPr>
          <p:cNvPr id="234" name="Obdélník 233"/>
          <p:cNvSpPr/>
          <p:nvPr/>
        </p:nvSpPr>
        <p:spPr>
          <a:xfrm>
            <a:off x="8572528" y="157161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8</a:t>
            </a:r>
            <a:endParaRPr lang="cs-CZ" sz="1100" dirty="0"/>
          </a:p>
        </p:txBody>
      </p:sp>
      <p:sp>
        <p:nvSpPr>
          <p:cNvPr id="235" name="Obdélník 234"/>
          <p:cNvSpPr/>
          <p:nvPr/>
        </p:nvSpPr>
        <p:spPr>
          <a:xfrm>
            <a:off x="8572528" y="121442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6</a:t>
            </a:r>
            <a:endParaRPr lang="cs-CZ" sz="1100" dirty="0"/>
          </a:p>
        </p:txBody>
      </p:sp>
      <p:sp>
        <p:nvSpPr>
          <p:cNvPr id="236" name="Obdélník 235"/>
          <p:cNvSpPr/>
          <p:nvPr/>
        </p:nvSpPr>
        <p:spPr>
          <a:xfrm>
            <a:off x="8572528" y="85723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4</a:t>
            </a:r>
            <a:endParaRPr lang="cs-CZ" sz="1100" dirty="0"/>
          </a:p>
        </p:txBody>
      </p:sp>
      <p:sp>
        <p:nvSpPr>
          <p:cNvPr id="237" name="Obdélník 236"/>
          <p:cNvSpPr/>
          <p:nvPr/>
        </p:nvSpPr>
        <p:spPr>
          <a:xfrm>
            <a:off x="8572528" y="50004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</a:t>
            </a:r>
            <a:endParaRPr lang="cs-CZ" sz="1100" dirty="0"/>
          </a:p>
        </p:txBody>
      </p:sp>
      <p:sp>
        <p:nvSpPr>
          <p:cNvPr id="238" name="Obdélník 237"/>
          <p:cNvSpPr/>
          <p:nvPr/>
        </p:nvSpPr>
        <p:spPr>
          <a:xfrm>
            <a:off x="8572528" y="514351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28</a:t>
            </a:r>
            <a:endParaRPr lang="cs-CZ" sz="1100" dirty="0"/>
          </a:p>
        </p:txBody>
      </p:sp>
      <p:sp>
        <p:nvSpPr>
          <p:cNvPr id="239" name="Šestiúhelník 238"/>
          <p:cNvSpPr>
            <a:spLocks noChangeAspect="1"/>
          </p:cNvSpPr>
          <p:nvPr/>
        </p:nvSpPr>
        <p:spPr>
          <a:xfrm rot="16200000">
            <a:off x="4131055" y="487725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0" name="Šestiúhelník 239"/>
          <p:cNvSpPr>
            <a:spLocks noChangeAspect="1"/>
          </p:cNvSpPr>
          <p:nvPr/>
        </p:nvSpPr>
        <p:spPr>
          <a:xfrm rot="16200000">
            <a:off x="3773865" y="1130667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1" name="Šestiúhelník 240"/>
          <p:cNvSpPr>
            <a:spLocks noChangeAspect="1"/>
          </p:cNvSpPr>
          <p:nvPr/>
        </p:nvSpPr>
        <p:spPr>
          <a:xfrm rot="16200000">
            <a:off x="4512879" y="1130667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2" name="Šestiúhelník 241"/>
          <p:cNvSpPr>
            <a:spLocks noChangeAspect="1"/>
          </p:cNvSpPr>
          <p:nvPr/>
        </p:nvSpPr>
        <p:spPr>
          <a:xfrm rot="16200000">
            <a:off x="3416675" y="1773609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3" name="Šestiúhelník 242"/>
          <p:cNvSpPr>
            <a:spLocks noChangeAspect="1"/>
          </p:cNvSpPr>
          <p:nvPr/>
        </p:nvSpPr>
        <p:spPr>
          <a:xfrm rot="16200000">
            <a:off x="4155689" y="1773609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4" name="Šestiúhelník 243"/>
          <p:cNvSpPr>
            <a:spLocks noChangeAspect="1"/>
          </p:cNvSpPr>
          <p:nvPr/>
        </p:nvSpPr>
        <p:spPr>
          <a:xfrm rot="16200000">
            <a:off x="4870069" y="1773609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5" name="Šestiúhelník 244"/>
          <p:cNvSpPr>
            <a:spLocks noChangeAspect="1"/>
          </p:cNvSpPr>
          <p:nvPr/>
        </p:nvSpPr>
        <p:spPr>
          <a:xfrm rot="16200000">
            <a:off x="3059485" y="2416551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6" name="Šestiúhelník 245"/>
          <p:cNvSpPr>
            <a:spLocks noChangeAspect="1"/>
          </p:cNvSpPr>
          <p:nvPr/>
        </p:nvSpPr>
        <p:spPr>
          <a:xfrm rot="16200000">
            <a:off x="3773865" y="2416551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7" name="Šestiúhelník 246"/>
          <p:cNvSpPr>
            <a:spLocks noChangeAspect="1"/>
          </p:cNvSpPr>
          <p:nvPr/>
        </p:nvSpPr>
        <p:spPr>
          <a:xfrm rot="16200000">
            <a:off x="4512879" y="2416551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8" name="Šestiúhelník 247"/>
          <p:cNvSpPr>
            <a:spLocks noChangeAspect="1"/>
          </p:cNvSpPr>
          <p:nvPr/>
        </p:nvSpPr>
        <p:spPr>
          <a:xfrm rot="16200000">
            <a:off x="5227259" y="2416551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9" name="Šestiúhelník 248"/>
          <p:cNvSpPr>
            <a:spLocks noChangeAspect="1"/>
          </p:cNvSpPr>
          <p:nvPr/>
        </p:nvSpPr>
        <p:spPr>
          <a:xfrm rot="16200000">
            <a:off x="2702295" y="3059493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0" name="Šestiúhelník 249"/>
          <p:cNvSpPr>
            <a:spLocks noChangeAspect="1"/>
          </p:cNvSpPr>
          <p:nvPr/>
        </p:nvSpPr>
        <p:spPr>
          <a:xfrm rot="16200000">
            <a:off x="3441309" y="3059493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1" name="Šestiúhelník 250"/>
          <p:cNvSpPr>
            <a:spLocks noChangeAspect="1"/>
          </p:cNvSpPr>
          <p:nvPr/>
        </p:nvSpPr>
        <p:spPr>
          <a:xfrm rot="16200000">
            <a:off x="4155689" y="3059493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2" name="Šestiúhelník 251"/>
          <p:cNvSpPr>
            <a:spLocks noChangeAspect="1"/>
          </p:cNvSpPr>
          <p:nvPr/>
        </p:nvSpPr>
        <p:spPr>
          <a:xfrm rot="16200000">
            <a:off x="4870069" y="3059493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3" name="Šestiúhelník 252"/>
          <p:cNvSpPr>
            <a:spLocks noChangeAspect="1"/>
          </p:cNvSpPr>
          <p:nvPr/>
        </p:nvSpPr>
        <p:spPr>
          <a:xfrm rot="16200000">
            <a:off x="5584449" y="3059493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4" name="Šestiúhelník 253"/>
          <p:cNvSpPr>
            <a:spLocks noChangeAspect="1"/>
          </p:cNvSpPr>
          <p:nvPr/>
        </p:nvSpPr>
        <p:spPr>
          <a:xfrm rot="16200000">
            <a:off x="2345104" y="3702435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5" name="Šestiúhelník 254"/>
          <p:cNvSpPr>
            <a:spLocks noChangeAspect="1"/>
          </p:cNvSpPr>
          <p:nvPr/>
        </p:nvSpPr>
        <p:spPr>
          <a:xfrm rot="16200000">
            <a:off x="3084119" y="3702435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6" name="Šestiúhelník 255"/>
          <p:cNvSpPr>
            <a:spLocks noChangeAspect="1"/>
          </p:cNvSpPr>
          <p:nvPr/>
        </p:nvSpPr>
        <p:spPr>
          <a:xfrm rot="16200000">
            <a:off x="3798499" y="3702435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7" name="Šestiúhelník 256"/>
          <p:cNvSpPr>
            <a:spLocks noChangeAspect="1"/>
          </p:cNvSpPr>
          <p:nvPr/>
        </p:nvSpPr>
        <p:spPr>
          <a:xfrm rot="16200000">
            <a:off x="4512879" y="3702436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8" name="Šestiúhelník 257"/>
          <p:cNvSpPr>
            <a:spLocks noChangeAspect="1"/>
          </p:cNvSpPr>
          <p:nvPr/>
        </p:nvSpPr>
        <p:spPr>
          <a:xfrm rot="16200000">
            <a:off x="5227259" y="3702436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9" name="Šestiúhelník 258"/>
          <p:cNvSpPr>
            <a:spLocks noChangeAspect="1"/>
          </p:cNvSpPr>
          <p:nvPr/>
        </p:nvSpPr>
        <p:spPr>
          <a:xfrm rot="16200000">
            <a:off x="5941639" y="3702436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0" name="Šestiúhelník 259"/>
          <p:cNvSpPr>
            <a:spLocks noChangeAspect="1"/>
          </p:cNvSpPr>
          <p:nvPr/>
        </p:nvSpPr>
        <p:spPr>
          <a:xfrm rot="16200000">
            <a:off x="1987915" y="4345377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1" name="Šestiúhelník 260"/>
          <p:cNvSpPr>
            <a:spLocks noChangeAspect="1"/>
          </p:cNvSpPr>
          <p:nvPr/>
        </p:nvSpPr>
        <p:spPr>
          <a:xfrm rot="16200000">
            <a:off x="2726929" y="4345377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2" name="Šestiúhelník 261"/>
          <p:cNvSpPr>
            <a:spLocks noChangeAspect="1"/>
          </p:cNvSpPr>
          <p:nvPr/>
        </p:nvSpPr>
        <p:spPr>
          <a:xfrm rot="16200000">
            <a:off x="3441309" y="4345378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3" name="Šestiúhelník 262"/>
          <p:cNvSpPr>
            <a:spLocks noChangeAspect="1"/>
          </p:cNvSpPr>
          <p:nvPr/>
        </p:nvSpPr>
        <p:spPr>
          <a:xfrm rot="16200000">
            <a:off x="4155689" y="4345378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4" name="Šestiúhelník 263"/>
          <p:cNvSpPr>
            <a:spLocks noChangeAspect="1"/>
          </p:cNvSpPr>
          <p:nvPr/>
        </p:nvSpPr>
        <p:spPr>
          <a:xfrm rot="16200000">
            <a:off x="4870069" y="4345378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5" name="Šestiúhelník 264"/>
          <p:cNvSpPr>
            <a:spLocks noChangeAspect="1"/>
          </p:cNvSpPr>
          <p:nvPr/>
        </p:nvSpPr>
        <p:spPr>
          <a:xfrm rot="16200000">
            <a:off x="5584449" y="4345378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6" name="Šestiúhelník 265"/>
          <p:cNvSpPr>
            <a:spLocks noChangeAspect="1"/>
          </p:cNvSpPr>
          <p:nvPr/>
        </p:nvSpPr>
        <p:spPr>
          <a:xfrm rot="16200000">
            <a:off x="6298829" y="4345377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1" name="Šestiúhelník 170"/>
          <p:cNvSpPr>
            <a:spLocks noChangeAspect="1"/>
          </p:cNvSpPr>
          <p:nvPr/>
        </p:nvSpPr>
        <p:spPr>
          <a:xfrm rot="16200000">
            <a:off x="4131055" y="487725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2" name="Šestiúhelník 171"/>
          <p:cNvSpPr>
            <a:spLocks noChangeAspect="1"/>
          </p:cNvSpPr>
          <p:nvPr/>
        </p:nvSpPr>
        <p:spPr>
          <a:xfrm rot="16200000">
            <a:off x="3773865" y="1130667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3" name="Šestiúhelník 172"/>
          <p:cNvSpPr>
            <a:spLocks noChangeAspect="1"/>
          </p:cNvSpPr>
          <p:nvPr/>
        </p:nvSpPr>
        <p:spPr>
          <a:xfrm rot="16200000">
            <a:off x="4512879" y="1130667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4" name="Šestiúhelník 173"/>
          <p:cNvSpPr>
            <a:spLocks noChangeAspect="1"/>
          </p:cNvSpPr>
          <p:nvPr/>
        </p:nvSpPr>
        <p:spPr>
          <a:xfrm rot="16200000">
            <a:off x="4155689" y="1773609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5" name="Šestiúhelník 174"/>
          <p:cNvSpPr>
            <a:spLocks noChangeAspect="1"/>
          </p:cNvSpPr>
          <p:nvPr/>
        </p:nvSpPr>
        <p:spPr>
          <a:xfrm rot="16200000">
            <a:off x="4870069" y="1773609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6" name="Šestiúhelník 175"/>
          <p:cNvSpPr>
            <a:spLocks noChangeAspect="1"/>
          </p:cNvSpPr>
          <p:nvPr/>
        </p:nvSpPr>
        <p:spPr>
          <a:xfrm rot="16200000">
            <a:off x="3416675" y="1773609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7" name="Šestiúhelník 176"/>
          <p:cNvSpPr>
            <a:spLocks noChangeAspect="1"/>
          </p:cNvSpPr>
          <p:nvPr/>
        </p:nvSpPr>
        <p:spPr>
          <a:xfrm rot="16200000">
            <a:off x="4488245" y="2416550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8" name="Šestiúhelník 177"/>
          <p:cNvSpPr>
            <a:spLocks noChangeAspect="1"/>
          </p:cNvSpPr>
          <p:nvPr/>
        </p:nvSpPr>
        <p:spPr>
          <a:xfrm rot="16200000">
            <a:off x="5227259" y="2416551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9" name="Šestiúhelník 178"/>
          <p:cNvSpPr>
            <a:spLocks noChangeAspect="1"/>
          </p:cNvSpPr>
          <p:nvPr/>
        </p:nvSpPr>
        <p:spPr>
          <a:xfrm rot="16200000">
            <a:off x="3798499" y="2416551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0" name="Šestiúhelník 179"/>
          <p:cNvSpPr>
            <a:spLocks noChangeAspect="1"/>
          </p:cNvSpPr>
          <p:nvPr/>
        </p:nvSpPr>
        <p:spPr>
          <a:xfrm rot="16200000">
            <a:off x="3059485" y="2416551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1" name="Šestiúhelník 180"/>
          <p:cNvSpPr>
            <a:spLocks noChangeAspect="1"/>
          </p:cNvSpPr>
          <p:nvPr/>
        </p:nvSpPr>
        <p:spPr>
          <a:xfrm rot="16200000">
            <a:off x="2702295" y="3059493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2" name="Šestiúhelník 181"/>
          <p:cNvSpPr>
            <a:spLocks noChangeAspect="1"/>
          </p:cNvSpPr>
          <p:nvPr/>
        </p:nvSpPr>
        <p:spPr>
          <a:xfrm rot="16200000">
            <a:off x="3416675" y="3059494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7" name="Šestiúhelník 266"/>
          <p:cNvSpPr>
            <a:spLocks noChangeAspect="1"/>
          </p:cNvSpPr>
          <p:nvPr/>
        </p:nvSpPr>
        <p:spPr>
          <a:xfrm rot="16200000">
            <a:off x="4131055" y="3059493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8" name="Šestiúhelník 267"/>
          <p:cNvSpPr>
            <a:spLocks noChangeAspect="1"/>
          </p:cNvSpPr>
          <p:nvPr/>
        </p:nvSpPr>
        <p:spPr>
          <a:xfrm rot="16200000">
            <a:off x="4845435" y="3059494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9" name="Šestiúhelník 268"/>
          <p:cNvSpPr>
            <a:spLocks noChangeAspect="1"/>
          </p:cNvSpPr>
          <p:nvPr/>
        </p:nvSpPr>
        <p:spPr>
          <a:xfrm rot="16200000">
            <a:off x="5584449" y="3059494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0" name="Šestiúhelník 269"/>
          <p:cNvSpPr>
            <a:spLocks noChangeAspect="1"/>
          </p:cNvSpPr>
          <p:nvPr/>
        </p:nvSpPr>
        <p:spPr>
          <a:xfrm rot="16200000">
            <a:off x="2345104" y="3702435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1" name="Šestiúhelník 270"/>
          <p:cNvSpPr>
            <a:spLocks noChangeAspect="1"/>
          </p:cNvSpPr>
          <p:nvPr/>
        </p:nvSpPr>
        <p:spPr>
          <a:xfrm rot="16200000">
            <a:off x="3059485" y="3702435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2" name="Šestiúhelník 271"/>
          <p:cNvSpPr>
            <a:spLocks noChangeAspect="1"/>
          </p:cNvSpPr>
          <p:nvPr/>
        </p:nvSpPr>
        <p:spPr>
          <a:xfrm rot="16200000">
            <a:off x="3773865" y="3702435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3" name="Šestiúhelník 272"/>
          <p:cNvSpPr>
            <a:spLocks noChangeAspect="1"/>
          </p:cNvSpPr>
          <p:nvPr/>
        </p:nvSpPr>
        <p:spPr>
          <a:xfrm rot="16200000">
            <a:off x="4488245" y="3702435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4" name="Šestiúhelník 273"/>
          <p:cNvSpPr>
            <a:spLocks noChangeAspect="1"/>
          </p:cNvSpPr>
          <p:nvPr/>
        </p:nvSpPr>
        <p:spPr>
          <a:xfrm rot="16200000">
            <a:off x="5202625" y="3702435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5" name="Šestiúhelník 274"/>
          <p:cNvSpPr>
            <a:spLocks noChangeAspect="1"/>
          </p:cNvSpPr>
          <p:nvPr/>
        </p:nvSpPr>
        <p:spPr>
          <a:xfrm rot="16200000">
            <a:off x="5941639" y="3702435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6" name="Šestiúhelník 275"/>
          <p:cNvSpPr>
            <a:spLocks noChangeAspect="1"/>
          </p:cNvSpPr>
          <p:nvPr/>
        </p:nvSpPr>
        <p:spPr>
          <a:xfrm rot="16200000">
            <a:off x="1987915" y="4345377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7" name="Šestiúhelník 276"/>
          <p:cNvSpPr>
            <a:spLocks noChangeAspect="1"/>
          </p:cNvSpPr>
          <p:nvPr/>
        </p:nvSpPr>
        <p:spPr>
          <a:xfrm rot="16200000">
            <a:off x="2726929" y="4345377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8" name="Šestiúhelník 277"/>
          <p:cNvSpPr>
            <a:spLocks noChangeAspect="1"/>
          </p:cNvSpPr>
          <p:nvPr/>
        </p:nvSpPr>
        <p:spPr>
          <a:xfrm rot="16200000">
            <a:off x="3441309" y="4345377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9" name="Šestiúhelník 278"/>
          <p:cNvSpPr>
            <a:spLocks noChangeAspect="1"/>
          </p:cNvSpPr>
          <p:nvPr/>
        </p:nvSpPr>
        <p:spPr>
          <a:xfrm rot="16200000">
            <a:off x="4155689" y="4345377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0" name="Šestiúhelník 279"/>
          <p:cNvSpPr>
            <a:spLocks noChangeAspect="1"/>
          </p:cNvSpPr>
          <p:nvPr/>
        </p:nvSpPr>
        <p:spPr>
          <a:xfrm rot="16200000">
            <a:off x="4870069" y="4345377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1" name="Šestiúhelník 280"/>
          <p:cNvSpPr>
            <a:spLocks noChangeAspect="1"/>
          </p:cNvSpPr>
          <p:nvPr/>
        </p:nvSpPr>
        <p:spPr>
          <a:xfrm rot="16200000">
            <a:off x="5584449" y="4345378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2" name="Šestiúhelník 281"/>
          <p:cNvSpPr>
            <a:spLocks noChangeAspect="1"/>
          </p:cNvSpPr>
          <p:nvPr/>
        </p:nvSpPr>
        <p:spPr>
          <a:xfrm rot="16200000">
            <a:off x="6298829" y="4345378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7" name="Obdélník 366"/>
          <p:cNvSpPr/>
          <p:nvPr/>
        </p:nvSpPr>
        <p:spPr>
          <a:xfrm>
            <a:off x="207167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</a:t>
            </a:r>
            <a:endParaRPr lang="cs-CZ" sz="1100" dirty="0"/>
          </a:p>
        </p:txBody>
      </p:sp>
      <p:sp>
        <p:nvSpPr>
          <p:cNvPr id="368" name="Obdélník 367"/>
          <p:cNvSpPr/>
          <p:nvPr/>
        </p:nvSpPr>
        <p:spPr>
          <a:xfrm>
            <a:off x="242886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</a:t>
            </a:r>
            <a:endParaRPr lang="cs-CZ" sz="1100" dirty="0"/>
          </a:p>
        </p:txBody>
      </p:sp>
      <p:sp>
        <p:nvSpPr>
          <p:cNvPr id="369" name="Obdélník 368"/>
          <p:cNvSpPr/>
          <p:nvPr/>
        </p:nvSpPr>
        <p:spPr>
          <a:xfrm>
            <a:off x="278605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3</a:t>
            </a:r>
            <a:endParaRPr lang="cs-CZ" sz="1100" dirty="0"/>
          </a:p>
        </p:txBody>
      </p:sp>
      <p:sp>
        <p:nvSpPr>
          <p:cNvPr id="370" name="Obdélník 369"/>
          <p:cNvSpPr/>
          <p:nvPr/>
        </p:nvSpPr>
        <p:spPr>
          <a:xfrm>
            <a:off x="314324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4</a:t>
            </a:r>
            <a:endParaRPr lang="cs-CZ" sz="1100" dirty="0"/>
          </a:p>
        </p:txBody>
      </p:sp>
      <p:sp>
        <p:nvSpPr>
          <p:cNvPr id="371" name="Obdélník 370"/>
          <p:cNvSpPr/>
          <p:nvPr/>
        </p:nvSpPr>
        <p:spPr>
          <a:xfrm>
            <a:off x="350043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5</a:t>
            </a:r>
            <a:endParaRPr lang="cs-CZ" sz="1100" dirty="0"/>
          </a:p>
        </p:txBody>
      </p:sp>
      <p:sp>
        <p:nvSpPr>
          <p:cNvPr id="372" name="Obdélník 371"/>
          <p:cNvSpPr/>
          <p:nvPr/>
        </p:nvSpPr>
        <p:spPr>
          <a:xfrm>
            <a:off x="385762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6</a:t>
            </a:r>
            <a:endParaRPr lang="cs-CZ" sz="1100" dirty="0"/>
          </a:p>
        </p:txBody>
      </p:sp>
      <p:sp>
        <p:nvSpPr>
          <p:cNvPr id="373" name="Obdélník 372"/>
          <p:cNvSpPr/>
          <p:nvPr/>
        </p:nvSpPr>
        <p:spPr>
          <a:xfrm>
            <a:off x="421481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7</a:t>
            </a:r>
            <a:endParaRPr lang="cs-CZ" sz="1100" dirty="0"/>
          </a:p>
        </p:txBody>
      </p:sp>
      <p:sp>
        <p:nvSpPr>
          <p:cNvPr id="374" name="Obdélník 373"/>
          <p:cNvSpPr/>
          <p:nvPr/>
        </p:nvSpPr>
        <p:spPr>
          <a:xfrm>
            <a:off x="457200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8</a:t>
            </a:r>
            <a:endParaRPr lang="cs-CZ" sz="1100" dirty="0"/>
          </a:p>
        </p:txBody>
      </p:sp>
      <p:sp>
        <p:nvSpPr>
          <p:cNvPr id="375" name="Obdélník 374"/>
          <p:cNvSpPr/>
          <p:nvPr/>
        </p:nvSpPr>
        <p:spPr>
          <a:xfrm>
            <a:off x="492919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9</a:t>
            </a:r>
            <a:endParaRPr lang="cs-CZ" sz="1100" dirty="0"/>
          </a:p>
        </p:txBody>
      </p:sp>
      <p:sp>
        <p:nvSpPr>
          <p:cNvPr id="376" name="Obdélník 375"/>
          <p:cNvSpPr/>
          <p:nvPr/>
        </p:nvSpPr>
        <p:spPr>
          <a:xfrm>
            <a:off x="528638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10</a:t>
            </a:r>
            <a:endParaRPr lang="cs-CZ" sz="1100" dirty="0"/>
          </a:p>
        </p:txBody>
      </p:sp>
      <p:sp>
        <p:nvSpPr>
          <p:cNvPr id="377" name="Obdélník 376"/>
          <p:cNvSpPr/>
          <p:nvPr/>
        </p:nvSpPr>
        <p:spPr>
          <a:xfrm>
            <a:off x="564357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11</a:t>
            </a:r>
            <a:endParaRPr lang="cs-CZ" sz="1100" dirty="0"/>
          </a:p>
        </p:txBody>
      </p:sp>
      <p:sp>
        <p:nvSpPr>
          <p:cNvPr id="378" name="Obdélník 377"/>
          <p:cNvSpPr/>
          <p:nvPr/>
        </p:nvSpPr>
        <p:spPr>
          <a:xfrm>
            <a:off x="600076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12</a:t>
            </a:r>
            <a:endParaRPr lang="cs-CZ" sz="1100" dirty="0"/>
          </a:p>
        </p:txBody>
      </p:sp>
      <p:sp>
        <p:nvSpPr>
          <p:cNvPr id="379" name="Obdélník 378"/>
          <p:cNvSpPr/>
          <p:nvPr/>
        </p:nvSpPr>
        <p:spPr>
          <a:xfrm>
            <a:off x="635795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13</a:t>
            </a:r>
            <a:endParaRPr lang="cs-CZ" sz="1100" dirty="0"/>
          </a:p>
        </p:txBody>
      </p:sp>
      <p:sp>
        <p:nvSpPr>
          <p:cNvPr id="380" name="Obdélník 379"/>
          <p:cNvSpPr/>
          <p:nvPr/>
        </p:nvSpPr>
        <p:spPr>
          <a:xfrm>
            <a:off x="671514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14</a:t>
            </a:r>
            <a:endParaRPr lang="cs-CZ" sz="1100" dirty="0"/>
          </a:p>
        </p:txBody>
      </p:sp>
      <p:sp>
        <p:nvSpPr>
          <p:cNvPr id="381" name="Obdélník 380"/>
          <p:cNvSpPr/>
          <p:nvPr/>
        </p:nvSpPr>
        <p:spPr>
          <a:xfrm>
            <a:off x="207167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15</a:t>
            </a:r>
            <a:endParaRPr lang="cs-CZ" sz="1100" dirty="0"/>
          </a:p>
        </p:txBody>
      </p:sp>
      <p:sp>
        <p:nvSpPr>
          <p:cNvPr id="382" name="Obdélník 381"/>
          <p:cNvSpPr/>
          <p:nvPr/>
        </p:nvSpPr>
        <p:spPr>
          <a:xfrm>
            <a:off x="242886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16</a:t>
            </a:r>
            <a:endParaRPr lang="cs-CZ" sz="1100" dirty="0"/>
          </a:p>
        </p:txBody>
      </p:sp>
      <p:sp>
        <p:nvSpPr>
          <p:cNvPr id="383" name="Obdélník 382"/>
          <p:cNvSpPr/>
          <p:nvPr/>
        </p:nvSpPr>
        <p:spPr>
          <a:xfrm>
            <a:off x="278605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</a:t>
            </a:r>
            <a:endParaRPr lang="cs-CZ" sz="1100" dirty="0"/>
          </a:p>
        </p:txBody>
      </p:sp>
      <p:sp>
        <p:nvSpPr>
          <p:cNvPr id="384" name="Obdélník 383"/>
          <p:cNvSpPr/>
          <p:nvPr/>
        </p:nvSpPr>
        <p:spPr>
          <a:xfrm>
            <a:off x="314324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</a:t>
            </a:r>
            <a:endParaRPr lang="cs-CZ" sz="1100" dirty="0"/>
          </a:p>
        </p:txBody>
      </p:sp>
      <p:sp>
        <p:nvSpPr>
          <p:cNvPr id="385" name="Obdélník 384"/>
          <p:cNvSpPr/>
          <p:nvPr/>
        </p:nvSpPr>
        <p:spPr>
          <a:xfrm>
            <a:off x="350043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19</a:t>
            </a:r>
            <a:endParaRPr lang="cs-CZ" sz="1100" dirty="0"/>
          </a:p>
        </p:txBody>
      </p:sp>
      <p:sp>
        <p:nvSpPr>
          <p:cNvPr id="386" name="Obdélník 385"/>
          <p:cNvSpPr/>
          <p:nvPr/>
        </p:nvSpPr>
        <p:spPr>
          <a:xfrm>
            <a:off x="385762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20</a:t>
            </a:r>
            <a:endParaRPr lang="cs-CZ" sz="1100" dirty="0"/>
          </a:p>
        </p:txBody>
      </p:sp>
      <p:sp>
        <p:nvSpPr>
          <p:cNvPr id="387" name="Obdélník 386"/>
          <p:cNvSpPr/>
          <p:nvPr/>
        </p:nvSpPr>
        <p:spPr>
          <a:xfrm>
            <a:off x="421481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21</a:t>
            </a:r>
            <a:endParaRPr lang="cs-CZ" sz="1100" dirty="0"/>
          </a:p>
        </p:txBody>
      </p:sp>
      <p:sp>
        <p:nvSpPr>
          <p:cNvPr id="388" name="Obdélník 387"/>
          <p:cNvSpPr/>
          <p:nvPr/>
        </p:nvSpPr>
        <p:spPr>
          <a:xfrm>
            <a:off x="457200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22</a:t>
            </a:r>
            <a:endParaRPr lang="cs-CZ" sz="1100" dirty="0"/>
          </a:p>
        </p:txBody>
      </p:sp>
      <p:sp>
        <p:nvSpPr>
          <p:cNvPr id="389" name="Obdélník 388"/>
          <p:cNvSpPr/>
          <p:nvPr/>
        </p:nvSpPr>
        <p:spPr>
          <a:xfrm>
            <a:off x="492919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23</a:t>
            </a:r>
            <a:endParaRPr lang="cs-CZ" sz="1100" dirty="0"/>
          </a:p>
        </p:txBody>
      </p:sp>
      <p:sp>
        <p:nvSpPr>
          <p:cNvPr id="390" name="Obdélník 389"/>
          <p:cNvSpPr/>
          <p:nvPr/>
        </p:nvSpPr>
        <p:spPr>
          <a:xfrm>
            <a:off x="528638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24</a:t>
            </a:r>
            <a:endParaRPr lang="cs-CZ" sz="1100" dirty="0"/>
          </a:p>
        </p:txBody>
      </p:sp>
      <p:sp>
        <p:nvSpPr>
          <p:cNvPr id="391" name="Obdélník 390"/>
          <p:cNvSpPr/>
          <p:nvPr/>
        </p:nvSpPr>
        <p:spPr>
          <a:xfrm>
            <a:off x="564357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25</a:t>
            </a:r>
            <a:endParaRPr lang="cs-CZ" sz="1100" dirty="0"/>
          </a:p>
        </p:txBody>
      </p:sp>
      <p:sp>
        <p:nvSpPr>
          <p:cNvPr id="392" name="Obdélník 391"/>
          <p:cNvSpPr/>
          <p:nvPr/>
        </p:nvSpPr>
        <p:spPr>
          <a:xfrm>
            <a:off x="600076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26</a:t>
            </a:r>
            <a:endParaRPr lang="cs-CZ" sz="1100" dirty="0"/>
          </a:p>
        </p:txBody>
      </p:sp>
      <p:sp>
        <p:nvSpPr>
          <p:cNvPr id="393" name="Obdélník 392"/>
          <p:cNvSpPr/>
          <p:nvPr/>
        </p:nvSpPr>
        <p:spPr>
          <a:xfrm>
            <a:off x="635795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27</a:t>
            </a:r>
            <a:endParaRPr lang="cs-CZ" sz="1100" dirty="0"/>
          </a:p>
        </p:txBody>
      </p:sp>
      <p:sp>
        <p:nvSpPr>
          <p:cNvPr id="394" name="Obdélník 393"/>
          <p:cNvSpPr/>
          <p:nvPr/>
        </p:nvSpPr>
        <p:spPr>
          <a:xfrm>
            <a:off x="671514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28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>
                      <p:stCondLst>
                        <p:cond delay="0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3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5" fill="hold">
                      <p:stCondLst>
                        <p:cond delay="0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9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1" fill="hold">
                      <p:stCondLst>
                        <p:cond delay="0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5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1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7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3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9" fill="hold">
                      <p:stCondLst>
                        <p:cond delay="0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3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4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5" fill="hold">
                      <p:stCondLst>
                        <p:cond delay="0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9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5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56" restart="whenNotActive" fill="hold" evtFilter="cancelBubble" nodeType="interactiveSeq">
                <p:stCondLst>
                  <p:cond evt="onClick" delay="0">
                    <p:tgtEl>
                      <p:spTgt spid="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7" fill="hold">
                      <p:stCondLst>
                        <p:cond delay="0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1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7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3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2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9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"/>
                  </p:tgtEl>
                </p:cond>
              </p:nextCondLst>
            </p:seq>
            <p:seq concurrent="1" nextAc="seek">
              <p:cTn id="280" restart="whenNotActive" fill="hold" evtFilter="cancelBubble" nodeType="interactiveSeq">
                <p:stCondLst>
                  <p:cond evt="onClick" delay="0">
                    <p:tgtEl>
                      <p:spTgt spid="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1" fill="hold">
                      <p:stCondLst>
                        <p:cond delay="0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5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"/>
                  </p:tgtEl>
                </p:cond>
              </p:nextCondLst>
            </p:seq>
            <p:seq concurrent="1" nextAc="seek">
              <p:cTn id="286" restart="whenNotActive" fill="hold" evtFilter="cancelBubble" nodeType="interactiveSeq">
                <p:stCondLst>
                  <p:cond evt="onClick" delay="0">
                    <p:tgtEl>
                      <p:spTgt spid="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7" fill="hold">
                      <p:stCondLst>
                        <p:cond delay="0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1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7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3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4"/>
                  </p:tgtEl>
                </p:cond>
              </p:nextCondLst>
            </p:seq>
            <p:seq concurrent="1" nextAc="seek">
              <p:cTn id="304" restart="whenNotActive" fill="hold" evtFilter="cancelBubble" nodeType="interactiveSeq">
                <p:stCondLst>
                  <p:cond evt="onClick" delay="0">
                    <p:tgtEl>
                      <p:spTgt spid="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5" fill="hold">
                      <p:stCondLst>
                        <p:cond delay="0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9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"/>
                  </p:tgtEl>
                </p:cond>
              </p:nextCondLst>
            </p:seq>
            <p:seq concurrent="1" nextAc="seek">
              <p:cTn id="310" restart="whenNotActive" fill="hold" evtFilter="cancelBubble" nodeType="interactiveSeq">
                <p:stCondLst>
                  <p:cond evt="onClick" delay="0">
                    <p:tgtEl>
                      <p:spTgt spid="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1" fill="hold">
                      <p:stCondLst>
                        <p:cond delay="0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5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"/>
                  </p:tgtEl>
                </p:cond>
              </p:nextCondLst>
            </p:seq>
            <p:seq concurrent="1" nextAc="seek">
              <p:cTn id="316" restart="whenNotActive" fill="hold" evtFilter="cancelBubble" nodeType="interactiveSeq">
                <p:stCondLst>
                  <p:cond evt="onClick" delay="0">
                    <p:tgtEl>
                      <p:spTgt spid="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7" fill="hold">
                      <p:stCondLst>
                        <p:cond delay="0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1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7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2"/>
                  </p:tgtEl>
                </p:cond>
              </p:nextCondLst>
            </p:seq>
            <p:seq concurrent="1" nextAc="seek">
              <p:cTn id="328" restart="whenNotActive" fill="hold" evtFilter="cancelBubble" nodeType="interactiveSeq">
                <p:stCondLst>
                  <p:cond evt="onClick" delay="0">
                    <p:tgtEl>
                      <p:spTgt spid="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9" fill="hold">
                      <p:stCondLst>
                        <p:cond delay="0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3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"/>
                  </p:tgtEl>
                </p:cond>
              </p:nextCondLst>
            </p:seq>
            <p:seq concurrent="1" nextAc="seek">
              <p:cTn id="334" restart="whenNotActive" fill="hold" evtFilter="cancelBubble" nodeType="interactiveSeq">
                <p:stCondLst>
                  <p:cond evt="onClick" delay="0">
                    <p:tgtEl>
                      <p:spTgt spid="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5" fill="hold">
                      <p:stCondLst>
                        <p:cond delay="0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9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"/>
                  </p:tgtEl>
                </p:cond>
              </p:nextCondLst>
            </p:seq>
            <p:seq concurrent="1" nextAc="seek">
              <p:cTn id="340" restart="whenNotActive" fill="hold" evtFilter="cancelBubble" nodeType="interactiveSeq">
                <p:stCondLst>
                  <p:cond evt="onClick" delay="0">
                    <p:tgtEl>
                      <p:spTgt spid="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1" fill="hold">
                      <p:stCondLst>
                        <p:cond delay="0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5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"/>
                  </p:tgtEl>
                </p:cond>
              </p:nextCondLst>
            </p:seq>
            <p:seq concurrent="1" nextAc="seek">
              <p:cTn id="346" restart="whenNotActive" fill="hold" evtFilter="cancelBubble" nodeType="interactiveSeq">
                <p:stCondLst>
                  <p:cond evt="onClick" delay="0">
                    <p:tgtEl>
                      <p:spTgt spid="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7" fill="hold">
                      <p:stCondLst>
                        <p:cond delay="0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1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7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"/>
                  </p:tgtEl>
                </p:cond>
              </p:nextCondLst>
            </p:seq>
            <p:seq concurrent="1" nextAc="seek">
              <p:cTn id="358" restart="whenNotActive" fill="hold" evtFilter="cancelBubble" nodeType="interactiveSeq">
                <p:stCondLst>
                  <p:cond evt="onClick" delay="0">
                    <p:tgtEl>
                      <p:spTgt spid="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9" fill="hold">
                      <p:stCondLst>
                        <p:cond delay="0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3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"/>
                  </p:tgtEl>
                </p:cond>
              </p:nextCondLst>
            </p:seq>
            <p:seq concurrent="1" nextAc="seek">
              <p:cTn id="364" restart="whenNotActive" fill="hold" evtFilter="cancelBubble" nodeType="interactiveSeq">
                <p:stCondLst>
                  <p:cond evt="onClick" delay="0">
                    <p:tgtEl>
                      <p:spTgt spid="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5" fill="hold">
                      <p:stCondLst>
                        <p:cond delay="0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9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"/>
                  </p:tgtEl>
                </p:cond>
              </p:nextCondLst>
            </p:seq>
            <p:seq concurrent="1" nextAc="seek">
              <p:cTn id="370" restart="whenNotActive" fill="hold" evtFilter="cancelBubble" nodeType="interactiveSeq">
                <p:stCondLst>
                  <p:cond evt="onClick" delay="0">
                    <p:tgtEl>
                      <p:spTgt spid="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1" fill="hold">
                      <p:stCondLst>
                        <p:cond delay="0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5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"/>
                  </p:tgtEl>
                </p:cond>
              </p:nextCondLst>
            </p:seq>
            <p:seq concurrent="1" nextAc="seek">
              <p:cTn id="376" restart="whenNotActive" fill="hold" evtFilter="cancelBubble" nodeType="interactiveSeq">
                <p:stCondLst>
                  <p:cond evt="onClick" delay="0">
                    <p:tgtEl>
                      <p:spTgt spid="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" fill="hold">
                      <p:stCondLst>
                        <p:cond delay="0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1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2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7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"/>
                  </p:tgtEl>
                </p:cond>
              </p:nextCondLst>
            </p:seq>
            <p:seq concurrent="1" nextAc="seek">
              <p:cTn id="388" restart="whenNotActive" fill="hold" evtFilter="cancelBubble" nodeType="interactiveSeq">
                <p:stCondLst>
                  <p:cond evt="onClick" delay="0">
                    <p:tgtEl>
                      <p:spTgt spid="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9" fill="hold">
                      <p:stCondLst>
                        <p:cond delay="0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3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"/>
                  </p:tgtEl>
                </p:cond>
              </p:nextCondLst>
            </p:seq>
            <p:seq concurrent="1" nextAc="seek">
              <p:cTn id="394" restart="whenNotActive" fill="hold" evtFilter="cancelBubble" nodeType="interactiveSeq">
                <p:stCondLst>
                  <p:cond evt="onClick" delay="0">
                    <p:tgtEl>
                      <p:spTgt spid="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5" fill="hold">
                      <p:stCondLst>
                        <p:cond delay="0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9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"/>
                  </p:tgtEl>
                </p:cond>
              </p:nextCondLst>
            </p:seq>
            <p:seq concurrent="1" nextAc="seek">
              <p:cTn id="400" restart="whenNotActive" fill="hold" evtFilter="cancelBubble" nodeType="interactiveSeq">
                <p:stCondLst>
                  <p:cond evt="onClick" delay="0">
                    <p:tgtEl>
                      <p:spTgt spid="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1" fill="hold">
                      <p:stCondLst>
                        <p:cond delay="0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5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"/>
                  </p:tgtEl>
                </p:cond>
              </p:nextCondLst>
            </p:seq>
            <p:seq concurrent="1" nextAc="seek">
              <p:cTn id="406" restart="whenNotActive" fill="hold" evtFilter="cancelBubble" nodeType="interactiveSeq">
                <p:stCondLst>
                  <p:cond evt="onClick" delay="0">
                    <p:tgtEl>
                      <p:spTgt spid="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7" fill="hold">
                      <p:stCondLst>
                        <p:cond delay="0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1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7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9"/>
                  </p:tgtEl>
                </p:cond>
              </p:nextCondLst>
            </p:seq>
            <p:seq concurrent="1" nextAc="seek">
              <p:cTn id="418" restart="whenNotActive" fill="hold" evtFilter="cancelBubble" nodeType="interactiveSeq">
                <p:stCondLst>
                  <p:cond evt="onClick" delay="0">
                    <p:tgtEl>
                      <p:spTgt spid="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9" fill="hold">
                      <p:stCondLst>
                        <p:cond delay="0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3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"/>
                  </p:tgtEl>
                </p:cond>
              </p:nextCondLst>
            </p:seq>
            <p:seq concurrent="1" nextAc="seek">
              <p:cTn id="424" restart="whenNotActive" fill="hold" evtFilter="cancelBubble" nodeType="interactiveSeq">
                <p:stCondLst>
                  <p:cond evt="onClick" delay="0">
                    <p:tgtEl>
                      <p:spTgt spid="3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5" fill="hold">
                      <p:stCondLst>
                        <p:cond delay="0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7"/>
                  </p:tgtEl>
                </p:cond>
              </p:nextCondLst>
            </p:seq>
            <p:seq concurrent="1" nextAc="seek">
              <p:cTn id="430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1" fill="hold">
                      <p:stCondLst>
                        <p:cond delay="0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436" restart="whenNotActive" fill="hold" evtFilter="cancelBubble" nodeType="interactiveSeq">
                <p:stCondLst>
                  <p:cond evt="onClick" delay="0">
                    <p:tgtEl>
                      <p:spTgt spid="3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7" fill="hold">
                      <p:stCondLst>
                        <p:cond delay="0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"/>
                  </p:tgtEl>
                </p:cond>
              </p:nextCondLst>
            </p:seq>
            <p:seq concurrent="1" nextAc="seek">
              <p:cTn id="442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3" fill="hold">
                      <p:stCondLst>
                        <p:cond delay="0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46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448" restart="whenNotActive" fill="hold" evtFilter="cancelBubble" nodeType="interactiveSeq">
                <p:stCondLst>
                  <p:cond evt="onClick" delay="0">
                    <p:tgtEl>
                      <p:spTgt spid="3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9" fill="hold">
                      <p:stCondLst>
                        <p:cond delay="0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3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9"/>
                  </p:tgtEl>
                </p:cond>
              </p:nextCondLst>
            </p:seq>
            <p:seq concurrent="1" nextAc="seek">
              <p:cTn id="454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5" fill="hold">
                      <p:stCondLst>
                        <p:cond delay="0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5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460" restart="whenNotActive" fill="hold" evtFilter="cancelBubble" nodeType="interactiveSeq">
                <p:stCondLst>
                  <p:cond evt="onClick" delay="0">
                    <p:tgtEl>
                      <p:spTgt spid="3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1" fill="hold">
                      <p:stCondLst>
                        <p:cond delay="0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9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0"/>
                  </p:tgtEl>
                </p:cond>
              </p:nextCondLst>
            </p:seq>
            <p:seq concurrent="1" nextAc="seek">
              <p:cTn id="466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7" fill="hold">
                      <p:stCondLst>
                        <p:cond delay="0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0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472" restart="whenNotActive" fill="hold" evtFilter="cancelBubble" nodeType="interactiveSeq">
                <p:stCondLst>
                  <p:cond evt="onClick" delay="0">
                    <p:tgtEl>
                      <p:spTgt spid="3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3" fill="hold">
                      <p:stCondLst>
                        <p:cond delay="0"/>
                      </p:stCondLst>
                      <p:childTnLst>
                        <p:par>
                          <p:cTn id="474" fill="hold">
                            <p:stCondLst>
                              <p:cond delay="0"/>
                            </p:stCondLst>
                            <p:childTnLst>
                              <p:par>
                                <p:cTn id="47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1"/>
                  </p:tgtEl>
                </p:cond>
              </p:nextCondLst>
            </p:seq>
            <p:seq concurrent="1" nextAc="seek">
              <p:cTn id="478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9" fill="hold">
                      <p:stCondLst>
                        <p:cond delay="0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484" restart="whenNotActive" fill="hold" evtFilter="cancelBubble" nodeType="interactiveSeq">
                <p:stCondLst>
                  <p:cond evt="onClick" delay="0">
                    <p:tgtEl>
                      <p:spTgt spid="3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5" fill="hold">
                      <p:stCondLst>
                        <p:cond delay="0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9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2"/>
                  </p:tgtEl>
                </p:cond>
              </p:nextCondLst>
            </p:seq>
            <p:seq concurrent="1" nextAc="seek">
              <p:cTn id="490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1" fill="hold">
                      <p:stCondLst>
                        <p:cond delay="0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94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496" restart="whenNotActive" fill="hold" evtFilter="cancelBubble" nodeType="interactiveSeq">
                <p:stCondLst>
                  <p:cond evt="onClick" delay="0">
                    <p:tgtEl>
                      <p:spTgt spid="3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7" fill="hold">
                      <p:stCondLst>
                        <p:cond delay="0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1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3"/>
                  </p:tgtEl>
                </p:cond>
              </p:nextCondLst>
            </p:seq>
            <p:seq concurrent="1" nextAc="seek">
              <p:cTn id="502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3" fill="hold">
                      <p:stCondLst>
                        <p:cond delay="0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06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508" restart="whenNotActive" fill="hold" evtFilter="cancelBubble" nodeType="interactiveSeq">
                <p:stCondLst>
                  <p:cond evt="onClick" delay="0">
                    <p:tgtEl>
                      <p:spTgt spid="3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9" fill="hold">
                      <p:stCondLst>
                        <p:cond delay="0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3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4"/>
                  </p:tgtEl>
                </p:cond>
              </p:nextCondLst>
            </p:seq>
            <p:seq concurrent="1" nextAc="seek">
              <p:cTn id="514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5" fill="hold">
                      <p:stCondLst>
                        <p:cond delay="0"/>
                      </p:stCondLst>
                      <p:childTnLst>
                        <p:par>
                          <p:cTn id="516" fill="hold">
                            <p:stCondLst>
                              <p:cond delay="0"/>
                            </p:stCondLst>
                            <p:childTnLst>
                              <p:par>
                                <p:cTn id="517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8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520" restart="whenNotActive" fill="hold" evtFilter="cancelBubble" nodeType="interactiveSeq">
                <p:stCondLst>
                  <p:cond evt="onClick" delay="0">
                    <p:tgtEl>
                      <p:spTgt spid="3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1" fill="hold">
                      <p:stCondLst>
                        <p:cond delay="0"/>
                      </p:stCondLst>
                      <p:childTnLst>
                        <p:par>
                          <p:cTn id="522" fill="hold">
                            <p:stCondLst>
                              <p:cond delay="0"/>
                            </p:stCondLst>
                            <p:childTnLst>
                              <p:par>
                                <p:cTn id="52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5"/>
                  </p:tgtEl>
                </p:cond>
              </p:nextCondLst>
            </p:seq>
            <p:seq concurrent="1" nextAc="seek">
              <p:cTn id="526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7" fill="hold">
                      <p:stCondLst>
                        <p:cond delay="0"/>
                      </p:stCondLst>
                      <p:childTnLst>
                        <p:par>
                          <p:cTn id="528" fill="hold">
                            <p:stCondLst>
                              <p:cond delay="0"/>
                            </p:stCondLst>
                            <p:childTnLst>
                              <p:par>
                                <p:cTn id="529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3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532" restart="whenNotActive" fill="hold" evtFilter="cancelBubble" nodeType="interactiveSeq">
                <p:stCondLst>
                  <p:cond evt="onClick" delay="0">
                    <p:tgtEl>
                      <p:spTgt spid="3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3" fill="hold">
                      <p:stCondLst>
                        <p:cond delay="0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6"/>
                  </p:tgtEl>
                </p:cond>
              </p:nextCondLst>
            </p:seq>
            <p:seq concurrent="1" nextAc="seek">
              <p:cTn id="538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9" fill="hold">
                      <p:stCondLst>
                        <p:cond delay="0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544" restart="whenNotActive" fill="hold" evtFilter="cancelBubble" nodeType="interactiveSeq">
                <p:stCondLst>
                  <p:cond evt="onClick" delay="0">
                    <p:tgtEl>
                      <p:spTgt spid="3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5" fill="hold">
                      <p:stCondLst>
                        <p:cond delay="0"/>
                      </p:stCondLst>
                      <p:childTnLst>
                        <p:par>
                          <p:cTn id="546" fill="hold">
                            <p:stCondLst>
                              <p:cond delay="0"/>
                            </p:stCondLst>
                            <p:childTnLst>
                              <p:par>
                                <p:cTn id="547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9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7"/>
                  </p:tgtEl>
                </p:cond>
              </p:nextCondLst>
            </p:seq>
            <p:seq concurrent="1" nextAc="seek">
              <p:cTn id="550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1" fill="hold">
                      <p:stCondLst>
                        <p:cond delay="0"/>
                      </p:stCondLst>
                      <p:childTnLst>
                        <p:par>
                          <p:cTn id="552" fill="hold">
                            <p:stCondLst>
                              <p:cond delay="0"/>
                            </p:stCondLst>
                            <p:childTnLst>
                              <p:par>
                                <p:cTn id="553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54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556" restart="whenNotActive" fill="hold" evtFilter="cancelBubble" nodeType="interactiveSeq">
                <p:stCondLst>
                  <p:cond evt="onClick" delay="0">
                    <p:tgtEl>
                      <p:spTgt spid="3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7" fill="hold">
                      <p:stCondLst>
                        <p:cond delay="0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1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8"/>
                  </p:tgtEl>
                </p:cond>
              </p:nextCondLst>
            </p:seq>
            <p:seq concurrent="1" nextAc="seek">
              <p:cTn id="562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3" fill="hold">
                      <p:stCondLst>
                        <p:cond delay="0"/>
                      </p:stCondLst>
                      <p:childTnLst>
                        <p:par>
                          <p:cTn id="564" fill="hold">
                            <p:stCondLst>
                              <p:cond delay="0"/>
                            </p:stCondLst>
                            <p:childTnLst>
                              <p:par>
                                <p:cTn id="565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6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568" restart="whenNotActive" fill="hold" evtFilter="cancelBubble" nodeType="interactiveSeq">
                <p:stCondLst>
                  <p:cond evt="onClick" delay="0">
                    <p:tgtEl>
                      <p:spTgt spid="3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9" fill="hold">
                      <p:stCondLst>
                        <p:cond delay="0"/>
                      </p:stCondLst>
                      <p:childTnLst>
                        <p:par>
                          <p:cTn id="570" fill="hold">
                            <p:stCondLst>
                              <p:cond delay="0"/>
                            </p:stCondLst>
                            <p:childTnLst>
                              <p:par>
                                <p:cTn id="57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3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"/>
                  </p:tgtEl>
                </p:cond>
              </p:nextCondLst>
            </p:seq>
            <p:seq concurrent="1" nextAc="seek">
              <p:cTn id="574" restart="whenNotActive" fill="hold" evtFilter="cancelBubble" nodeType="interactiveSeq">
                <p:stCondLst>
                  <p:cond evt="onClick" delay="0">
                    <p:tgtEl>
                      <p:spTgt spid="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5" fill="hold">
                      <p:stCondLst>
                        <p:cond delay="0"/>
                      </p:stCondLst>
                      <p:childTnLst>
                        <p:par>
                          <p:cTn id="576" fill="hold">
                            <p:stCondLst>
                              <p:cond delay="0"/>
                            </p:stCondLst>
                            <p:childTnLst>
                              <p:par>
                                <p:cTn id="577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78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7"/>
                  </p:tgtEl>
                </p:cond>
              </p:nextCondLst>
            </p:seq>
            <p:seq concurrent="1" nextAc="seek">
              <p:cTn id="580" restart="whenNotActive" fill="hold" evtFilter="cancelBubble" nodeType="interactiveSeq">
                <p:stCondLst>
                  <p:cond evt="onClick" delay="0">
                    <p:tgtEl>
                      <p:spTgt spid="3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1" fill="hold">
                      <p:stCondLst>
                        <p:cond delay="0"/>
                      </p:stCondLst>
                      <p:childTnLst>
                        <p:par>
                          <p:cTn id="582" fill="hold">
                            <p:stCondLst>
                              <p:cond delay="0"/>
                            </p:stCondLst>
                            <p:childTnLst>
                              <p:par>
                                <p:cTn id="58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5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0"/>
                  </p:tgtEl>
                </p:cond>
              </p:nextCondLst>
            </p:seq>
            <p:seq concurrent="1" nextAc="seek">
              <p:cTn id="586" restart="whenNotActive" fill="hold" evtFilter="cancelBubble" nodeType="interactiveSeq">
                <p:stCondLst>
                  <p:cond evt="onClick" delay="0">
                    <p:tgtEl>
                      <p:spTgt spid="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7" fill="hold">
                      <p:stCondLst>
                        <p:cond delay="0"/>
                      </p:stCondLst>
                      <p:childTnLst>
                        <p:par>
                          <p:cTn id="588" fill="hold">
                            <p:stCondLst>
                              <p:cond delay="0"/>
                            </p:stCondLst>
                            <p:childTnLst>
                              <p:par>
                                <p:cTn id="589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90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8"/>
                  </p:tgtEl>
                </p:cond>
              </p:nextCondLst>
            </p:seq>
            <p:seq concurrent="1" nextAc="seek">
              <p:cTn id="592" restart="whenNotActive" fill="hold" evtFilter="cancelBubble" nodeType="interactiveSeq">
                <p:stCondLst>
                  <p:cond evt="onClick" delay="0">
                    <p:tgtEl>
                      <p:spTgt spid="3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3" fill="hold">
                      <p:stCondLst>
                        <p:cond delay="0"/>
                      </p:stCondLst>
                      <p:childTnLst>
                        <p:par>
                          <p:cTn id="594" fill="hold">
                            <p:stCondLst>
                              <p:cond delay="0"/>
                            </p:stCondLst>
                            <p:childTnLst>
                              <p:par>
                                <p:cTn id="59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7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1"/>
                  </p:tgtEl>
                </p:cond>
              </p:nextCondLst>
            </p:seq>
            <p:seq concurrent="1" nextAc="seek">
              <p:cTn id="598" restart="whenNotActive" fill="hold" evtFilter="cancelBubble" nodeType="interactiveSeq">
                <p:stCondLst>
                  <p:cond evt="onClick" delay="0">
                    <p:tgtEl>
                      <p:spTgt spid="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9" fill="hold">
                      <p:stCondLst>
                        <p:cond delay="0"/>
                      </p:stCondLst>
                      <p:childTnLst>
                        <p:par>
                          <p:cTn id="600" fill="hold">
                            <p:stCondLst>
                              <p:cond delay="0"/>
                            </p:stCondLst>
                            <p:childTnLst>
                              <p:par>
                                <p:cTn id="601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02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9"/>
                  </p:tgtEl>
                </p:cond>
              </p:nextCondLst>
            </p:seq>
            <p:seq concurrent="1" nextAc="seek">
              <p:cTn id="604" restart="whenNotActive" fill="hold" evtFilter="cancelBubble" nodeType="interactiveSeq">
                <p:stCondLst>
                  <p:cond evt="onClick" delay="0">
                    <p:tgtEl>
                      <p:spTgt spid="3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5" fill="hold">
                      <p:stCondLst>
                        <p:cond delay="0"/>
                      </p:stCondLst>
                      <p:childTnLst>
                        <p:par>
                          <p:cTn id="606" fill="hold">
                            <p:stCondLst>
                              <p:cond delay="0"/>
                            </p:stCondLst>
                            <p:childTnLst>
                              <p:par>
                                <p:cTn id="607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9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2"/>
                  </p:tgtEl>
                </p:cond>
              </p:nextCondLst>
            </p:seq>
            <p:seq concurrent="1" nextAc="seek">
              <p:cTn id="610" restart="whenNotActive" fill="hold" evtFilter="cancelBubble" nodeType="interactiveSeq">
                <p:stCondLst>
                  <p:cond evt="onClick" delay="0">
                    <p:tgtEl>
                      <p:spTgt spid="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1" fill="hold">
                      <p:stCondLst>
                        <p:cond delay="0"/>
                      </p:stCondLst>
                      <p:childTnLst>
                        <p:par>
                          <p:cTn id="612" fill="hold">
                            <p:stCondLst>
                              <p:cond delay="0"/>
                            </p:stCondLst>
                            <p:childTnLst>
                              <p:par>
                                <p:cTn id="613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4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0"/>
                  </p:tgtEl>
                </p:cond>
              </p:nextCondLst>
            </p:seq>
            <p:seq concurrent="1" nextAc="seek">
              <p:cTn id="616" restart="whenNotActive" fill="hold" evtFilter="cancelBubble" nodeType="interactiveSeq">
                <p:stCondLst>
                  <p:cond evt="onClick" delay="0">
                    <p:tgtEl>
                      <p:spTgt spid="3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7" fill="hold">
                      <p:stCondLst>
                        <p:cond delay="0"/>
                      </p:stCondLst>
                      <p:childTnLst>
                        <p:par>
                          <p:cTn id="618" fill="hold">
                            <p:stCondLst>
                              <p:cond delay="0"/>
                            </p:stCondLst>
                            <p:childTnLst>
                              <p:par>
                                <p:cTn id="61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1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3"/>
                  </p:tgtEl>
                </p:cond>
              </p:nextCondLst>
            </p:seq>
            <p:seq concurrent="1" nextAc="seek">
              <p:cTn id="622" restart="whenNotActive" fill="hold" evtFilter="cancelBubble" nodeType="interactiveSeq">
                <p:stCondLst>
                  <p:cond evt="onClick" delay="0">
                    <p:tgtEl>
                      <p:spTgt spid="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3" fill="hold">
                      <p:stCondLst>
                        <p:cond delay="0"/>
                      </p:stCondLst>
                      <p:childTnLst>
                        <p:par>
                          <p:cTn id="624" fill="hold">
                            <p:stCondLst>
                              <p:cond delay="0"/>
                            </p:stCondLst>
                            <p:childTnLst>
                              <p:par>
                                <p:cTn id="625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26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1"/>
                  </p:tgtEl>
                </p:cond>
              </p:nextCondLst>
            </p:seq>
            <p:seq concurrent="1" nextAc="seek">
              <p:cTn id="628" restart="whenNotActive" fill="hold" evtFilter="cancelBubble" nodeType="interactiveSeq">
                <p:stCondLst>
                  <p:cond evt="onClick" delay="0">
                    <p:tgtEl>
                      <p:spTgt spid="3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9" fill="hold">
                      <p:stCondLst>
                        <p:cond delay="0"/>
                      </p:stCondLst>
                      <p:childTnLst>
                        <p:par>
                          <p:cTn id="630" fill="hold">
                            <p:stCondLst>
                              <p:cond delay="0"/>
                            </p:stCondLst>
                            <p:childTnLst>
                              <p:par>
                                <p:cTn id="63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3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4"/>
                  </p:tgtEl>
                </p:cond>
              </p:nextCondLst>
            </p:seq>
            <p:seq concurrent="1" nextAc="seek">
              <p:cTn id="634" restart="whenNotActive" fill="hold" evtFilter="cancelBubble" nodeType="interactiveSeq">
                <p:stCondLst>
                  <p:cond evt="onClick" delay="0">
                    <p:tgtEl>
                      <p:spTgt spid="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5" fill="hold">
                      <p:stCondLst>
                        <p:cond delay="0"/>
                      </p:stCondLst>
                      <p:childTnLst>
                        <p:par>
                          <p:cTn id="636" fill="hold">
                            <p:stCondLst>
                              <p:cond delay="0"/>
                            </p:stCondLst>
                            <p:childTnLst>
                              <p:par>
                                <p:cTn id="637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38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2"/>
                  </p:tgtEl>
                </p:cond>
              </p:nextCondLst>
            </p:seq>
            <p:seq concurrent="1" nextAc="seek">
              <p:cTn id="640" restart="whenNotActive" fill="hold" evtFilter="cancelBubble" nodeType="interactiveSeq">
                <p:stCondLst>
                  <p:cond evt="onClick" delay="0">
                    <p:tgtEl>
                      <p:spTgt spid="3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1" fill="hold">
                      <p:stCondLst>
                        <p:cond delay="0"/>
                      </p:stCondLst>
                      <p:childTnLst>
                        <p:par>
                          <p:cTn id="642" fill="hold">
                            <p:stCondLst>
                              <p:cond delay="0"/>
                            </p:stCondLst>
                            <p:childTnLst>
                              <p:par>
                                <p:cTn id="6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5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5"/>
                  </p:tgtEl>
                </p:cond>
              </p:nextCondLst>
            </p:seq>
            <p:seq concurrent="1" nextAc="seek">
              <p:cTn id="646" restart="whenNotActive" fill="hold" evtFilter="cancelBubble" nodeType="interactiveSeq">
                <p:stCondLst>
                  <p:cond evt="onClick" delay="0">
                    <p:tgtEl>
                      <p:spTgt spid="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7" fill="hold">
                      <p:stCondLst>
                        <p:cond delay="0"/>
                      </p:stCondLst>
                      <p:childTnLst>
                        <p:par>
                          <p:cTn id="648" fill="hold">
                            <p:stCondLst>
                              <p:cond delay="0"/>
                            </p:stCondLst>
                            <p:childTnLst>
                              <p:par>
                                <p:cTn id="64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50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3"/>
                  </p:tgtEl>
                </p:cond>
              </p:nextCondLst>
            </p:seq>
            <p:seq concurrent="1" nextAc="seek">
              <p:cTn id="652" restart="whenNotActive" fill="hold" evtFilter="cancelBubble" nodeType="interactiveSeq">
                <p:stCondLst>
                  <p:cond evt="onClick" delay="0">
                    <p:tgtEl>
                      <p:spTgt spid="3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3" fill="hold">
                      <p:stCondLst>
                        <p:cond delay="0"/>
                      </p:stCondLst>
                      <p:childTnLst>
                        <p:par>
                          <p:cTn id="654" fill="hold">
                            <p:stCondLst>
                              <p:cond delay="0"/>
                            </p:stCondLst>
                            <p:childTnLst>
                              <p:par>
                                <p:cTn id="6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7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6"/>
                  </p:tgtEl>
                </p:cond>
              </p:nextCondLst>
            </p:seq>
            <p:seq concurrent="1" nextAc="seek">
              <p:cTn id="658" restart="whenNotActive" fill="hold" evtFilter="cancelBubble" nodeType="interactiveSeq">
                <p:stCondLst>
                  <p:cond evt="onClick" delay="0">
                    <p:tgtEl>
                      <p:spTgt spid="2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9" fill="hold">
                      <p:stCondLst>
                        <p:cond delay="0"/>
                      </p:stCondLst>
                      <p:childTnLst>
                        <p:par>
                          <p:cTn id="660" fill="hold">
                            <p:stCondLst>
                              <p:cond delay="0"/>
                            </p:stCondLst>
                            <p:childTnLst>
                              <p:par>
                                <p:cTn id="66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2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4"/>
                  </p:tgtEl>
                </p:cond>
              </p:nextCondLst>
            </p:seq>
            <p:seq concurrent="1" nextAc="seek">
              <p:cTn id="664" restart="whenNotActive" fill="hold" evtFilter="cancelBubble" nodeType="interactiveSeq">
                <p:stCondLst>
                  <p:cond evt="onClick" delay="0">
                    <p:tgtEl>
                      <p:spTgt spid="3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5" fill="hold">
                      <p:stCondLst>
                        <p:cond delay="0"/>
                      </p:stCondLst>
                      <p:childTnLst>
                        <p:par>
                          <p:cTn id="666" fill="hold">
                            <p:stCondLst>
                              <p:cond delay="0"/>
                            </p:stCondLst>
                            <p:childTnLst>
                              <p:par>
                                <p:cTn id="6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9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7"/>
                  </p:tgtEl>
                </p:cond>
              </p:nextCondLst>
            </p:seq>
            <p:seq concurrent="1" nextAc="seek">
              <p:cTn id="670" restart="whenNotActive" fill="hold" evtFilter="cancelBubble" nodeType="interactiveSeq">
                <p:stCondLst>
                  <p:cond evt="onClick" delay="0">
                    <p:tgtEl>
                      <p:spTgt spid="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1" fill="hold">
                      <p:stCondLst>
                        <p:cond delay="0"/>
                      </p:stCondLst>
                      <p:childTnLst>
                        <p:par>
                          <p:cTn id="672" fill="hold">
                            <p:stCondLst>
                              <p:cond delay="0"/>
                            </p:stCondLst>
                            <p:childTnLst>
                              <p:par>
                                <p:cTn id="67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74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5"/>
                  </p:tgtEl>
                </p:cond>
              </p:nextCondLst>
            </p:seq>
            <p:seq concurrent="1" nextAc="seek">
              <p:cTn id="676" restart="whenNotActive" fill="hold" evtFilter="cancelBubble" nodeType="interactiveSeq">
                <p:stCondLst>
                  <p:cond evt="onClick" delay="0">
                    <p:tgtEl>
                      <p:spTgt spid="3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7" fill="hold">
                      <p:stCondLst>
                        <p:cond delay="0"/>
                      </p:stCondLst>
                      <p:childTnLst>
                        <p:par>
                          <p:cTn id="678" fill="hold">
                            <p:stCondLst>
                              <p:cond delay="0"/>
                            </p:stCondLst>
                            <p:childTnLst>
                              <p:par>
                                <p:cTn id="6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1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8"/>
                  </p:tgtEl>
                </p:cond>
              </p:nextCondLst>
            </p:seq>
            <p:seq concurrent="1" nextAc="seek">
              <p:cTn id="682" restart="whenNotActive" fill="hold" evtFilter="cancelBubble" nodeType="interactiveSeq">
                <p:stCondLst>
                  <p:cond evt="onClick" delay="0">
                    <p:tgtEl>
                      <p:spTgt spid="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3" fill="hold">
                      <p:stCondLst>
                        <p:cond delay="0"/>
                      </p:stCondLst>
                      <p:childTnLst>
                        <p:par>
                          <p:cTn id="684" fill="hold">
                            <p:stCondLst>
                              <p:cond delay="0"/>
                            </p:stCondLst>
                            <p:childTnLst>
                              <p:par>
                                <p:cTn id="68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86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"/>
                  </p:tgtEl>
                </p:cond>
              </p:nextCondLst>
            </p:seq>
            <p:seq concurrent="1" nextAc="seek">
              <p:cTn id="688" restart="whenNotActive" fill="hold" evtFilter="cancelBubble" nodeType="interactiveSeq">
                <p:stCondLst>
                  <p:cond evt="onClick" delay="0">
                    <p:tgtEl>
                      <p:spTgt spid="3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9" fill="hold">
                      <p:stCondLst>
                        <p:cond delay="0"/>
                      </p:stCondLst>
                      <p:childTnLst>
                        <p:par>
                          <p:cTn id="690" fill="hold">
                            <p:stCondLst>
                              <p:cond delay="0"/>
                            </p:stCondLst>
                            <p:childTnLst>
                              <p:par>
                                <p:cTn id="6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3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"/>
                  </p:tgtEl>
                </p:cond>
              </p:nextCondLst>
            </p:seq>
            <p:seq concurrent="1" nextAc="seek">
              <p:cTn id="694" restart="whenNotActive" fill="hold" evtFilter="cancelBubble" nodeType="interactiveSeq">
                <p:stCondLst>
                  <p:cond evt="onClick" delay="0">
                    <p:tgtEl>
                      <p:spTgt spid="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5" fill="hold">
                      <p:stCondLst>
                        <p:cond delay="0"/>
                      </p:stCondLst>
                      <p:childTnLst>
                        <p:par>
                          <p:cTn id="696" fill="hold">
                            <p:stCondLst>
                              <p:cond delay="0"/>
                            </p:stCondLst>
                            <p:childTnLst>
                              <p:par>
                                <p:cTn id="69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98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7"/>
                  </p:tgtEl>
                </p:cond>
              </p:nextCondLst>
            </p:seq>
            <p:seq concurrent="1" nextAc="seek">
              <p:cTn id="700" restart="whenNotActive" fill="hold" evtFilter="cancelBubble" nodeType="interactiveSeq">
                <p:stCondLst>
                  <p:cond evt="onClick" delay="0">
                    <p:tgtEl>
                      <p:spTgt spid="3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1" fill="hold">
                      <p:stCondLst>
                        <p:cond delay="0"/>
                      </p:stCondLst>
                      <p:childTnLst>
                        <p:par>
                          <p:cTn id="702" fill="hold">
                            <p:stCondLst>
                              <p:cond delay="0"/>
                            </p:stCondLst>
                            <p:childTnLst>
                              <p:par>
                                <p:cTn id="7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5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0"/>
                  </p:tgtEl>
                </p:cond>
              </p:nextCondLst>
            </p:seq>
            <p:seq concurrent="1" nextAc="seek">
              <p:cTn id="706" restart="whenNotActive" fill="hold" evtFilter="cancelBubble" nodeType="interactiveSeq">
                <p:stCondLst>
                  <p:cond evt="onClick" delay="0">
                    <p:tgtEl>
                      <p:spTgt spid="2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7" fill="hold">
                      <p:stCondLst>
                        <p:cond delay="0"/>
                      </p:stCondLst>
                      <p:childTnLst>
                        <p:par>
                          <p:cTn id="708" fill="hold">
                            <p:stCondLst>
                              <p:cond delay="0"/>
                            </p:stCondLst>
                            <p:childTnLst>
                              <p:par>
                                <p:cTn id="70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0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8"/>
                  </p:tgtEl>
                </p:cond>
              </p:nextCondLst>
            </p:seq>
            <p:seq concurrent="1" nextAc="seek">
              <p:cTn id="712" restart="whenNotActive" fill="hold" evtFilter="cancelBubble" nodeType="interactiveSeq">
                <p:stCondLst>
                  <p:cond evt="onClick" delay="0">
                    <p:tgtEl>
                      <p:spTgt spid="3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3" fill="hold">
                      <p:stCondLst>
                        <p:cond delay="0"/>
                      </p:stCondLst>
                      <p:childTnLst>
                        <p:par>
                          <p:cTn id="714" fill="hold">
                            <p:stCondLst>
                              <p:cond delay="0"/>
                            </p:stCondLst>
                            <p:childTnLst>
                              <p:par>
                                <p:cTn id="7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7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1"/>
                  </p:tgtEl>
                </p:cond>
              </p:nextCondLst>
            </p:seq>
            <p:seq concurrent="1" nextAc="seek">
              <p:cTn id="718" restart="whenNotActive" fill="hold" evtFilter="cancelBubble" nodeType="interactiveSeq">
                <p:stCondLst>
                  <p:cond evt="onClick" delay="0">
                    <p:tgtEl>
                      <p:spTgt spid="2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9" fill="hold">
                      <p:stCondLst>
                        <p:cond delay="0"/>
                      </p:stCondLst>
                      <p:childTnLst>
                        <p:par>
                          <p:cTn id="720" fill="hold">
                            <p:stCondLst>
                              <p:cond delay="0"/>
                            </p:stCondLst>
                            <p:childTnLst>
                              <p:par>
                                <p:cTn id="72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2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9"/>
                  </p:tgtEl>
                </p:cond>
              </p:nextCondLst>
            </p:seq>
            <p:seq concurrent="1" nextAc="seek">
              <p:cTn id="724" restart="whenNotActive" fill="hold" evtFilter="cancelBubble" nodeType="interactiveSeq">
                <p:stCondLst>
                  <p:cond evt="onClick" delay="0">
                    <p:tgtEl>
                      <p:spTgt spid="3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5" fill="hold">
                      <p:stCondLst>
                        <p:cond delay="0"/>
                      </p:stCondLst>
                      <p:childTnLst>
                        <p:par>
                          <p:cTn id="726" fill="hold">
                            <p:stCondLst>
                              <p:cond delay="0"/>
                            </p:stCondLst>
                            <p:childTnLst>
                              <p:par>
                                <p:cTn id="7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9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2"/>
                  </p:tgtEl>
                </p:cond>
              </p:nextCondLst>
            </p:seq>
            <p:seq concurrent="1" nextAc="seek">
              <p:cTn id="730" restart="whenNotActive" fill="hold" evtFilter="cancelBubble" nodeType="interactiveSeq">
                <p:stCondLst>
                  <p:cond evt="onClick" delay="0">
                    <p:tgtEl>
                      <p:spTgt spid="2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1" fill="hold">
                      <p:stCondLst>
                        <p:cond delay="0"/>
                      </p:stCondLst>
                      <p:childTnLst>
                        <p:par>
                          <p:cTn id="732" fill="hold">
                            <p:stCondLst>
                              <p:cond delay="0"/>
                            </p:stCondLst>
                            <p:childTnLst>
                              <p:par>
                                <p:cTn id="73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34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"/>
                  </p:tgtEl>
                </p:cond>
              </p:nextCondLst>
            </p:seq>
            <p:seq concurrent="1" nextAc="seek">
              <p:cTn id="736" restart="whenNotActive" fill="hold" evtFilter="cancelBubble" nodeType="interactiveSeq">
                <p:stCondLst>
                  <p:cond evt="onClick" delay="0">
                    <p:tgtEl>
                      <p:spTgt spid="3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7" fill="hold">
                      <p:stCondLst>
                        <p:cond delay="0"/>
                      </p:stCondLst>
                      <p:childTnLst>
                        <p:par>
                          <p:cTn id="738" fill="hold">
                            <p:stCondLst>
                              <p:cond delay="0"/>
                            </p:stCondLst>
                            <p:childTnLst>
                              <p:par>
                                <p:cTn id="7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1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3"/>
                  </p:tgtEl>
                </p:cond>
              </p:nextCondLst>
            </p:seq>
            <p:seq concurrent="1" nextAc="seek">
              <p:cTn id="742" restart="whenNotActive" fill="hold" evtFilter="cancelBubble" nodeType="interactiveSeq">
                <p:stCondLst>
                  <p:cond evt="onClick" delay="0">
                    <p:tgtEl>
                      <p:spTgt spid="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3" fill="hold">
                      <p:stCondLst>
                        <p:cond delay="0"/>
                      </p:stCondLst>
                      <p:childTnLst>
                        <p:par>
                          <p:cTn id="744" fill="hold">
                            <p:stCondLst>
                              <p:cond delay="0"/>
                            </p:stCondLst>
                            <p:childTnLst>
                              <p:par>
                                <p:cTn id="74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46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1"/>
                  </p:tgtEl>
                </p:cond>
              </p:nextCondLst>
            </p:seq>
            <p:seq concurrent="1" nextAc="seek">
              <p:cTn id="748" restart="whenNotActive" fill="hold" evtFilter="cancelBubble" nodeType="interactiveSeq">
                <p:stCondLst>
                  <p:cond evt="onClick" delay="0">
                    <p:tgtEl>
                      <p:spTgt spid="3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9" fill="hold">
                      <p:stCondLst>
                        <p:cond delay="0"/>
                      </p:stCondLst>
                      <p:childTnLst>
                        <p:par>
                          <p:cTn id="750" fill="hold">
                            <p:stCondLst>
                              <p:cond delay="0"/>
                            </p:stCondLst>
                            <p:childTnLst>
                              <p:par>
                                <p:cTn id="7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3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4"/>
                  </p:tgtEl>
                </p:cond>
              </p:nextCondLst>
            </p:seq>
            <p:seq concurrent="1" nextAc="seek">
              <p:cTn id="754" restart="whenNotActive" fill="hold" evtFilter="cancelBubble" nodeType="interactiveSeq">
                <p:stCondLst>
                  <p:cond evt="onClick" delay="0">
                    <p:tgtEl>
                      <p:spTgt spid="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5" fill="hold">
                      <p:stCondLst>
                        <p:cond delay="0"/>
                      </p:stCondLst>
                      <p:childTnLst>
                        <p:par>
                          <p:cTn id="756" fill="hold">
                            <p:stCondLst>
                              <p:cond delay="0"/>
                            </p:stCondLst>
                            <p:childTnLst>
                              <p:par>
                                <p:cTn id="75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58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2"/>
                  </p:tgtEl>
                </p:cond>
              </p:nextCondLst>
            </p:seq>
          </p:childTnLst>
        </p:cTn>
      </p:par>
    </p:tnLst>
    <p:bldLst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39" grpId="0" animBg="1"/>
      <p:bldP spid="240" grpId="0" animBg="1"/>
      <p:bldP spid="241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3" grpId="0" animBg="1"/>
      <p:bldP spid="254" grpId="0" animBg="1"/>
      <p:bldP spid="255" grpId="0" animBg="1"/>
      <p:bldP spid="256" grpId="0" animBg="1"/>
      <p:bldP spid="257" grpId="0" animBg="1"/>
      <p:bldP spid="258" grpId="0" animBg="1"/>
      <p:bldP spid="259" grpId="0" animBg="1"/>
      <p:bldP spid="260" grpId="0" animBg="1"/>
      <p:bldP spid="261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171" grpId="0" animBg="1"/>
      <p:bldP spid="171" grpId="1" animBg="1"/>
      <p:bldP spid="171" grpId="2" animBg="1"/>
      <p:bldP spid="172" grpId="0" animBg="1"/>
      <p:bldP spid="172" grpId="1" animBg="1"/>
      <p:bldP spid="172" grpId="2" animBg="1"/>
      <p:bldP spid="173" grpId="0" animBg="1"/>
      <p:bldP spid="173" grpId="1" animBg="1"/>
      <p:bldP spid="173" grpId="2" animBg="1"/>
      <p:bldP spid="174" grpId="0" animBg="1"/>
      <p:bldP spid="174" grpId="1" animBg="1"/>
      <p:bldP spid="174" grpId="2" animBg="1"/>
      <p:bldP spid="175" grpId="0" animBg="1"/>
      <p:bldP spid="175" grpId="1" animBg="1"/>
      <p:bldP spid="176" grpId="0" animBg="1"/>
      <p:bldP spid="176" grpId="2" animBg="1"/>
      <p:bldP spid="176" grpId="3" animBg="1"/>
      <p:bldP spid="177" grpId="0" animBg="1"/>
      <p:bldP spid="177" grpId="1" animBg="1"/>
      <p:bldP spid="177" grpId="2" animBg="1"/>
      <p:bldP spid="178" grpId="0" animBg="1"/>
      <p:bldP spid="178" grpId="1" animBg="1"/>
      <p:bldP spid="178" grpId="2" animBg="1"/>
      <p:bldP spid="179" grpId="0" animBg="1"/>
      <p:bldP spid="179" grpId="1" animBg="1"/>
      <p:bldP spid="179" grpId="2" animBg="1"/>
      <p:bldP spid="180" grpId="0" animBg="1"/>
      <p:bldP spid="180" grpId="1" animBg="1"/>
      <p:bldP spid="180" grpId="2" animBg="1"/>
      <p:bldP spid="181" grpId="0" animBg="1"/>
      <p:bldP spid="181" grpId="1" animBg="1"/>
      <p:bldP spid="181" grpId="2" animBg="1"/>
      <p:bldP spid="182" grpId="0" animBg="1"/>
      <p:bldP spid="182" grpId="1" animBg="1"/>
      <p:bldP spid="182" grpId="2" animBg="1"/>
      <p:bldP spid="267" grpId="0" animBg="1"/>
      <p:bldP spid="267" grpId="1" animBg="1"/>
      <p:bldP spid="267" grpId="2" animBg="1"/>
      <p:bldP spid="268" grpId="0" animBg="1"/>
      <p:bldP spid="268" grpId="1" animBg="1"/>
      <p:bldP spid="268" grpId="2" animBg="1"/>
      <p:bldP spid="269" grpId="0" animBg="1"/>
      <p:bldP spid="269" grpId="1" animBg="1"/>
      <p:bldP spid="269" grpId="2" animBg="1"/>
      <p:bldP spid="270" grpId="0" animBg="1"/>
      <p:bldP spid="270" grpId="1" animBg="1"/>
      <p:bldP spid="270" grpId="2" animBg="1"/>
      <p:bldP spid="271" grpId="0" animBg="1"/>
      <p:bldP spid="271" grpId="1" animBg="1"/>
      <p:bldP spid="271" grpId="2" animBg="1"/>
      <p:bldP spid="272" grpId="0" animBg="1"/>
      <p:bldP spid="272" grpId="1" animBg="1"/>
      <p:bldP spid="272" grpId="2" animBg="1"/>
      <p:bldP spid="273" grpId="0" animBg="1"/>
      <p:bldP spid="273" grpId="1" animBg="1"/>
      <p:bldP spid="274" grpId="0" animBg="1"/>
      <p:bldP spid="274" grpId="1" animBg="1"/>
      <p:bldP spid="275" grpId="0" animBg="1"/>
      <p:bldP spid="275" grpId="1" animBg="1"/>
      <p:bldP spid="276" grpId="0" animBg="1"/>
      <p:bldP spid="276" grpId="1" animBg="1"/>
      <p:bldP spid="277" grpId="0" animBg="1"/>
      <p:bldP spid="277" grpId="1" animBg="1"/>
      <p:bldP spid="278" grpId="0" animBg="1"/>
      <p:bldP spid="278" grpId="1" animBg="1"/>
      <p:bldP spid="279" grpId="0" animBg="1"/>
      <p:bldP spid="279" grpId="1" animBg="1"/>
      <p:bldP spid="280" grpId="0" animBg="1"/>
      <p:bldP spid="280" grpId="1" animBg="1"/>
      <p:bldP spid="281" grpId="0" animBg="1"/>
      <p:bldP spid="281" grpId="1" animBg="1"/>
      <p:bldP spid="282" grpId="0" animBg="1"/>
      <p:bldP spid="282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18. </a:t>
            </a:r>
            <a:r>
              <a:rPr lang="cs-CZ" sz="4000" b="1" dirty="0" smtClean="0"/>
              <a:t>Kdy byla vydána tzv. Zlatá bulla sicilská?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1212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19. Jak se jmenoval český vynálezce lodního šroubu 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Josef </a:t>
            </a:r>
            <a:r>
              <a:rPr lang="cs-CZ" b="1" dirty="0" err="1" smtClean="0"/>
              <a:t>Ressel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20.Český přírodovědec, autor tzv. buněčné teorie?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Jan Evangelista </a:t>
            </a:r>
            <a:r>
              <a:rPr lang="cs-CZ" b="1" dirty="0" err="1" smtClean="0"/>
              <a:t>Purkyně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21</a:t>
            </a:r>
            <a:r>
              <a:rPr lang="cs-CZ" sz="4000" b="1" dirty="0" smtClean="0"/>
              <a:t>. Největší český romantický básník, autor básně Máj?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Karel Hynek Mácha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22</a:t>
            </a:r>
            <a:r>
              <a:rPr lang="cs-CZ" sz="4000" b="1" dirty="0" smtClean="0"/>
              <a:t>. </a:t>
            </a:r>
            <a:r>
              <a:rPr lang="cs-CZ" sz="4000" b="1" dirty="0" smtClean="0"/>
              <a:t>Kdo je považován za patrona českých zemí</a:t>
            </a:r>
            <a:r>
              <a:rPr lang="cs-CZ" sz="4000" b="1" dirty="0" smtClean="0"/>
              <a:t>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Sv. Václav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23</a:t>
            </a:r>
            <a:r>
              <a:rPr lang="cs-CZ" sz="4000" b="1" dirty="0" smtClean="0"/>
              <a:t>. Značka našich nejznámějších nákladních automobilů?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Tatra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24</a:t>
            </a:r>
            <a:r>
              <a:rPr lang="cs-CZ" sz="4000" b="1" dirty="0" smtClean="0"/>
              <a:t>. Jak se nazývá a kde se nachází největší český prales?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Boubín - Šumava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25</a:t>
            </a:r>
            <a:r>
              <a:rPr lang="cs-CZ" sz="4000" b="1" dirty="0" smtClean="0"/>
              <a:t>. Jak se jmenuje jediné české pohoří sopečného původu, typické svými kuželovitými kopci?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České středohoří</a:t>
            </a:r>
            <a:endParaRPr lang="cs-CZ" b="1" dirty="0"/>
          </a:p>
        </p:txBody>
      </p:sp>
      <p:sp>
        <p:nvSpPr>
          <p:cNvPr id="6" name="Stužka nahoru 5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26</a:t>
            </a:r>
            <a:r>
              <a:rPr lang="cs-CZ" sz="4000" b="1" dirty="0" smtClean="0"/>
              <a:t>. Jak se jmenují kousky vzácného přírodního skla vzniklého dopadem meteoritu, které se nacházejí v okolí </a:t>
            </a:r>
            <a:r>
              <a:rPr lang="cs-CZ" sz="4000" b="1" dirty="0" smtClean="0"/>
              <a:t>V</a:t>
            </a:r>
            <a:r>
              <a:rPr lang="cs-CZ" sz="4000" b="1" dirty="0" smtClean="0"/>
              <a:t>ltavy?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Vltavín (moldavit)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27</a:t>
            </a:r>
            <a:r>
              <a:rPr lang="cs-CZ" sz="4000" b="1" dirty="0" smtClean="0"/>
              <a:t>. Vynikající česká lyžařka, která během své kariéry získala 6 olympijských medailí?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916924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55986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Kateřina Neumannová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véPole 29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1. </a:t>
            </a:r>
            <a:r>
              <a:rPr lang="cs-CZ" sz="4000" b="1" dirty="0" smtClean="0"/>
              <a:t>Kdy byla založena Československá republika?</a:t>
            </a:r>
            <a:endParaRPr lang="cs-CZ" sz="4000" b="1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28.10. 1918</a:t>
            </a:r>
            <a:endParaRPr lang="cs-CZ" b="1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Stužka nahoru 33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28</a:t>
            </a:r>
            <a:r>
              <a:rPr lang="cs-CZ" sz="4000" b="1" dirty="0" smtClean="0"/>
              <a:t>. </a:t>
            </a:r>
            <a:r>
              <a:rPr lang="cs-CZ" sz="4000" b="1" dirty="0" smtClean="0"/>
              <a:t>Č</a:t>
            </a:r>
            <a:r>
              <a:rPr lang="cs-CZ" sz="4000" b="1" dirty="0" smtClean="0"/>
              <a:t>eský vědec, objevitel 4 základních krevních skupin?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Jan Janský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2</a:t>
            </a:r>
            <a:r>
              <a:rPr lang="cs-CZ" sz="4000" b="1" dirty="0" smtClean="0"/>
              <a:t>. Jak se nazývá zákonodárný sbor ČR?</a:t>
            </a:r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Parlament ČR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14282" y="6350023"/>
            <a:ext cx="8643998" cy="365125"/>
          </a:xfrm>
        </p:spPr>
        <p:txBody>
          <a:bodyPr/>
          <a:lstStyle/>
          <a:p>
            <a:pPr>
              <a:defRPr/>
            </a:pPr>
            <a:r>
              <a:rPr lang="cs-CZ" dirty="0" smtClean="0">
                <a:solidFill>
                  <a:schemeClr val="bg1">
                    <a:lumMod val="95000"/>
                  </a:schemeClr>
                </a:solidFill>
              </a:rPr>
              <a:t>Dostupné z Metodického portálu www.</a:t>
            </a:r>
            <a:r>
              <a:rPr lang="cs-CZ" dirty="0" err="1" smtClean="0">
                <a:solidFill>
                  <a:schemeClr val="bg1">
                    <a:lumMod val="95000"/>
                  </a:schemeClr>
                </a:solidFill>
              </a:rPr>
              <a:t>rvp.cz</a:t>
            </a:r>
            <a:r>
              <a:rPr lang="cs-CZ" dirty="0" smtClean="0">
                <a:solidFill>
                  <a:schemeClr val="bg1">
                    <a:lumMod val="95000"/>
                  </a:schemeClr>
                </a:solidFill>
              </a:rPr>
              <a:t>, ISSN: 1802–4785, financovaného z ESF a státního rozpočtu ČR. Provozováno Výzkumným ústavem pedagogickým v Praze.</a:t>
            </a:r>
            <a:endParaRPr lang="cs-CZ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3</a:t>
            </a:r>
            <a:r>
              <a:rPr lang="cs-CZ" sz="4000" b="1" dirty="0" smtClean="0"/>
              <a:t>. Kolik obyvatel má naše krajské město Karlovy Vary?</a:t>
            </a:r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Necelých 50 000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4</a:t>
            </a:r>
            <a:r>
              <a:rPr lang="cs-CZ" sz="4000" b="1" dirty="0" smtClean="0"/>
              <a:t>. Ve kterých sousedních zemích ČR se mluví německy?</a:t>
            </a:r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Německo, Rakousko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5</a:t>
            </a:r>
            <a:r>
              <a:rPr lang="cs-CZ" sz="4000" b="1" dirty="0" smtClean="0"/>
              <a:t>. Jak se jmenuje obec v jižních Čechách, u které stojí naše největší jaderná elektrárna?</a:t>
            </a:r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Temelín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6</a:t>
            </a:r>
            <a:r>
              <a:rPr lang="cs-CZ" sz="4000" b="1" dirty="0" smtClean="0"/>
              <a:t>. Co znamená zkratka KRNAP?</a:t>
            </a:r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Krkonošský národní park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7. Jak se </a:t>
            </a:r>
            <a:r>
              <a:rPr lang="cs-CZ" sz="4000" b="1" dirty="0" smtClean="0"/>
              <a:t>jmenoval církevní reformátor a kněz upálený v Kostnici v 6. 6. 1415</a:t>
            </a:r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Jan Hus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647</Words>
  <Application>Microsoft Office PowerPoint</Application>
  <PresentationFormat>Předvádění na obrazovce (4:3)</PresentationFormat>
  <Paragraphs>228</Paragraphs>
  <Slides>30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  <vt:lpstr>Snímek 29</vt:lpstr>
      <vt:lpstr>Snímek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Helmut Harzer</dc:creator>
  <cp:lastModifiedBy>harzhe</cp:lastModifiedBy>
  <cp:revision>31</cp:revision>
  <dcterms:created xsi:type="dcterms:W3CDTF">2009-05-04T14:26:57Z</dcterms:created>
  <dcterms:modified xsi:type="dcterms:W3CDTF">2009-10-26T19:30:55Z</dcterms:modified>
</cp:coreProperties>
</file>