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A42B-7939-4C04-A98B-F7022B3FB19A}" type="datetimeFigureOut">
              <a:rPr lang="cs-CZ" smtClean="0"/>
              <a:pPr/>
              <a:t>26.10.2009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19.xml"/><Relationship Id="rId7" Type="http://schemas.openxmlformats.org/officeDocument/2006/relationships/slide" Target="slide6.xml"/><Relationship Id="rId12" Type="http://schemas.openxmlformats.org/officeDocument/2006/relationships/slide" Target="slide14.xml"/><Relationship Id="rId17" Type="http://schemas.openxmlformats.org/officeDocument/2006/relationships/slide" Target="slide20.xml"/><Relationship Id="rId25" Type="http://schemas.openxmlformats.org/officeDocument/2006/relationships/slide" Target="slide27.xml"/><Relationship Id="rId2" Type="http://schemas.openxmlformats.org/officeDocument/2006/relationships/slide" Target="slide3.xml"/><Relationship Id="rId16" Type="http://schemas.openxmlformats.org/officeDocument/2006/relationships/slide" Target="slide13.xml"/><Relationship Id="rId20" Type="http://schemas.openxmlformats.org/officeDocument/2006/relationships/slide" Target="slide23.xml"/><Relationship Id="rId29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9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28" Type="http://schemas.openxmlformats.org/officeDocument/2006/relationships/slide" Target="slide30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18.xml"/><Relationship Id="rId27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598426" y="785794"/>
            <a:ext cx="361691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600" b="1" spc="3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CZ</a:t>
            </a:r>
            <a:endParaRPr lang="cs-CZ" sz="16600" b="1" cap="none" spc="3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429124" y="3853956"/>
            <a:ext cx="421484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600" b="1" dirty="0" smtClean="0">
                <a:ln w="571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KVÍZ</a:t>
            </a:r>
            <a:endParaRPr lang="cs-CZ" sz="16600" b="1" dirty="0">
              <a:ln w="571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09550" cmpd="thickThin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22" name="Picture 2" descr="http://wwp.greenwichmeantime.com/time-zone/europe/european-union/czech-republic/images/czech-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V="1">
            <a:off x="-843055" y="1514407"/>
            <a:ext cx="5715000" cy="368635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4714876" y="3286124"/>
            <a:ext cx="350046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1. kolo 6.ročník</a:t>
            </a:r>
            <a:endParaRPr lang="cs-CZ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8. Kdy se Česká republika stala samostatným státem?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1. 1. 1993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/>
              <a:t>9</a:t>
            </a:r>
            <a:r>
              <a:rPr lang="cs-CZ" sz="4000" b="1" dirty="0" smtClean="0"/>
              <a:t>. Jaká tradiční česká značka aut se vyrábí v Mladé Boleslavi?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Škoda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10. Kde jsou uschovány korunovační klenoty</a:t>
            </a:r>
            <a:r>
              <a:rPr lang="cs-CZ" sz="4000" b="1" dirty="0" smtClean="0"/>
              <a:t>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Ve Svatovítské katedrále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14282" y="6350023"/>
            <a:ext cx="8643998" cy="36512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Dostupné z Metodického portálu www.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rvp.cz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, ISSN: 1802–4785, financovaného z ESF a státního rozpočtu ČR. Provozováno Výzkumným ústavem pedagogickým v Praze.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11.</a:t>
            </a:r>
            <a:r>
              <a:rPr lang="pt-BR" sz="4000" b="1" dirty="0" smtClean="0"/>
              <a:t> Do kterého moře </a:t>
            </a:r>
            <a:r>
              <a:rPr lang="cs-CZ" sz="4000" b="1" dirty="0" smtClean="0"/>
              <a:t>vtéká</a:t>
            </a:r>
            <a:r>
              <a:rPr lang="pt-BR" sz="4000" b="1" dirty="0" smtClean="0"/>
              <a:t> </a:t>
            </a:r>
            <a:r>
              <a:rPr lang="cs-CZ" sz="4000" b="1" dirty="0" smtClean="0"/>
              <a:t>Labe?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Do Severního moře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12. Jak se jmenuje gotický hrad, který nechal postavit císař Karel IV. jako úschovnu korunovačních klenotů?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Karlštejn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4000" b="1" dirty="0" smtClean="0"/>
              <a:t>13. Se kterým sousedním státem má ČR nejdelší hranici?</a:t>
            </a:r>
          </a:p>
          <a:p>
            <a:pPr algn="ctr"/>
            <a:endParaRPr lang="cs-CZ" sz="32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 Německem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4000" b="1" dirty="0" smtClean="0"/>
              <a:t>14. Která řeka protéká Karlovarským krajem a ústí do Labe?</a:t>
            </a:r>
          </a:p>
          <a:p>
            <a:pPr algn="ctr"/>
            <a:endParaRPr lang="cs-CZ" sz="32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71472" y="421481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Ohře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15. Která surovina potřebná k výrobě porcelánu se těží na Karlovarsku?</a:t>
            </a:r>
          </a:p>
          <a:p>
            <a:pPr lvl="0" algn="ctr"/>
            <a:endParaRPr lang="cs-CZ" sz="4000" b="1" dirty="0" smtClean="0"/>
          </a:p>
          <a:p>
            <a:pPr algn="ctr"/>
            <a:endParaRPr lang="cs-CZ" sz="32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57224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Kaolín 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16. Která pohoří tvoří hranici ČR s Německem?</a:t>
            </a:r>
            <a:endParaRPr lang="cs-CZ" sz="40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Šumava, Český les, Krušné hory,  Jizerské Hory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17. Jaká surovina k výrobě energie se těží pod Krušnými horami? 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Hnědé uhlí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4282" y="47863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3" name="Obdélník 2"/>
          <p:cNvSpPr/>
          <p:nvPr/>
        </p:nvSpPr>
        <p:spPr>
          <a:xfrm>
            <a:off x="214282" y="44291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4" name="Obdélník 3"/>
          <p:cNvSpPr/>
          <p:nvPr/>
        </p:nvSpPr>
        <p:spPr>
          <a:xfrm>
            <a:off x="214282" y="40719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5" name="Obdélník 4"/>
          <p:cNvSpPr/>
          <p:nvPr/>
        </p:nvSpPr>
        <p:spPr>
          <a:xfrm>
            <a:off x="214282" y="371475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6" name="Obdélník 5"/>
          <p:cNvSpPr/>
          <p:nvPr/>
        </p:nvSpPr>
        <p:spPr>
          <a:xfrm>
            <a:off x="214282" y="335756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7" name="Obdélník 6"/>
          <p:cNvSpPr/>
          <p:nvPr/>
        </p:nvSpPr>
        <p:spPr>
          <a:xfrm>
            <a:off x="214282" y="300037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8" name="Obdélník 7"/>
          <p:cNvSpPr/>
          <p:nvPr/>
        </p:nvSpPr>
        <p:spPr>
          <a:xfrm>
            <a:off x="214282" y="264318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9" name="Obdélník 8"/>
          <p:cNvSpPr/>
          <p:nvPr/>
        </p:nvSpPr>
        <p:spPr>
          <a:xfrm>
            <a:off x="214282" y="228599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10" name="Obdélník 9"/>
          <p:cNvSpPr/>
          <p:nvPr/>
        </p:nvSpPr>
        <p:spPr>
          <a:xfrm>
            <a:off x="214282" y="19288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11" name="Obdélník 10"/>
          <p:cNvSpPr/>
          <p:nvPr/>
        </p:nvSpPr>
        <p:spPr>
          <a:xfrm>
            <a:off x="214282" y="15716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12" name="Obdélník 11"/>
          <p:cNvSpPr/>
          <p:nvPr/>
        </p:nvSpPr>
        <p:spPr>
          <a:xfrm>
            <a:off x="214282" y="12144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13" name="Obdélník 12"/>
          <p:cNvSpPr/>
          <p:nvPr/>
        </p:nvSpPr>
        <p:spPr>
          <a:xfrm>
            <a:off x="214282" y="8572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14" name="Obdélník 13"/>
          <p:cNvSpPr/>
          <p:nvPr/>
        </p:nvSpPr>
        <p:spPr>
          <a:xfrm>
            <a:off x="214282" y="5000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15" name="Obdélník 14"/>
          <p:cNvSpPr/>
          <p:nvPr/>
        </p:nvSpPr>
        <p:spPr>
          <a:xfrm>
            <a:off x="214282" y="51435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16" name="Obdélník 15"/>
          <p:cNvSpPr/>
          <p:nvPr/>
        </p:nvSpPr>
        <p:spPr>
          <a:xfrm>
            <a:off x="571472" y="47863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17" name="Obdélník 16"/>
          <p:cNvSpPr/>
          <p:nvPr/>
        </p:nvSpPr>
        <p:spPr>
          <a:xfrm>
            <a:off x="571472" y="44291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18" name="Obdélník 17"/>
          <p:cNvSpPr/>
          <p:nvPr/>
        </p:nvSpPr>
        <p:spPr>
          <a:xfrm>
            <a:off x="571472" y="40719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19" name="Obdélník 18"/>
          <p:cNvSpPr/>
          <p:nvPr/>
        </p:nvSpPr>
        <p:spPr>
          <a:xfrm>
            <a:off x="571472" y="371475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20" name="Obdélník 19"/>
          <p:cNvSpPr/>
          <p:nvPr/>
        </p:nvSpPr>
        <p:spPr>
          <a:xfrm>
            <a:off x="571472" y="335756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21" name="Obdélník 20"/>
          <p:cNvSpPr/>
          <p:nvPr/>
        </p:nvSpPr>
        <p:spPr>
          <a:xfrm>
            <a:off x="571472" y="300037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22" name="Obdélník 21"/>
          <p:cNvSpPr/>
          <p:nvPr/>
        </p:nvSpPr>
        <p:spPr>
          <a:xfrm>
            <a:off x="571472" y="264318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23" name="Obdélník 22"/>
          <p:cNvSpPr/>
          <p:nvPr/>
        </p:nvSpPr>
        <p:spPr>
          <a:xfrm>
            <a:off x="571472" y="228599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24" name="Obdélník 23"/>
          <p:cNvSpPr/>
          <p:nvPr/>
        </p:nvSpPr>
        <p:spPr>
          <a:xfrm>
            <a:off x="571472" y="19288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25" name="Obdélník 24"/>
          <p:cNvSpPr/>
          <p:nvPr/>
        </p:nvSpPr>
        <p:spPr>
          <a:xfrm>
            <a:off x="571472" y="15716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26" name="Obdélník 25"/>
          <p:cNvSpPr/>
          <p:nvPr/>
        </p:nvSpPr>
        <p:spPr>
          <a:xfrm>
            <a:off x="571472" y="12144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27" name="Obdélník 26"/>
          <p:cNvSpPr/>
          <p:nvPr/>
        </p:nvSpPr>
        <p:spPr>
          <a:xfrm>
            <a:off x="571472" y="8572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28" name="Obdélník 27"/>
          <p:cNvSpPr/>
          <p:nvPr/>
        </p:nvSpPr>
        <p:spPr>
          <a:xfrm>
            <a:off x="571472" y="5000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29" name="Obdélník 28"/>
          <p:cNvSpPr/>
          <p:nvPr/>
        </p:nvSpPr>
        <p:spPr>
          <a:xfrm>
            <a:off x="571472" y="51435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  <p:sp>
        <p:nvSpPr>
          <p:cNvPr id="114" name="Šestiúhelník 113">
            <a:hlinkClick r:id="rId2" action="ppaction://hlinksldjump"/>
          </p:cNvPr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Šestiúhelník 114">
            <a:hlinkClick r:id="rId3" action="ppaction://hlinksldjump"/>
          </p:cNvPr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Šestiúhelník 115">
            <a:hlinkClick r:id="rId4" action="ppaction://hlinksldjump"/>
          </p:cNvPr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Šestiúhelník 116">
            <a:hlinkClick r:id="rId5" action="ppaction://hlinksldjump"/>
          </p:cNvPr>
          <p:cNvSpPr>
            <a:spLocks noChangeAspect="1"/>
          </p:cNvSpPr>
          <p:nvPr/>
        </p:nvSpPr>
        <p:spPr>
          <a:xfrm rot="16200000">
            <a:off x="4131055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Šestiúhelník 117">
            <a:hlinkClick r:id="rId6" action="ppaction://hlinksldjump"/>
          </p:cNvPr>
          <p:cNvSpPr>
            <a:spLocks noChangeAspect="1"/>
          </p:cNvSpPr>
          <p:nvPr/>
        </p:nvSpPr>
        <p:spPr>
          <a:xfrm rot="16200000">
            <a:off x="4870069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Šestiúhelník 118">
            <a:hlinkClick r:id="rId7" action="ppaction://hlinksldjump"/>
          </p:cNvPr>
          <p:cNvSpPr>
            <a:spLocks noChangeAspect="1"/>
          </p:cNvSpPr>
          <p:nvPr/>
        </p:nvSpPr>
        <p:spPr>
          <a:xfrm rot="16200000">
            <a:off x="3416675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Šestiúhelník 119">
            <a:hlinkClick r:id="rId8" action="ppaction://hlinksldjump"/>
          </p:cNvPr>
          <p:cNvSpPr>
            <a:spLocks noChangeAspect="1"/>
          </p:cNvSpPr>
          <p:nvPr/>
        </p:nvSpPr>
        <p:spPr>
          <a:xfrm rot="16200000">
            <a:off x="3773865" y="2416551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Šestiúhelník 120">
            <a:hlinkClick r:id="rId9" action="ppaction://hlinksldjump"/>
          </p:cNvPr>
          <p:cNvSpPr>
            <a:spLocks noChangeAspect="1"/>
          </p:cNvSpPr>
          <p:nvPr/>
        </p:nvSpPr>
        <p:spPr>
          <a:xfrm rot="16200000">
            <a:off x="4512879" y="2416551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2" name="Šestiúhelník 121">
            <a:hlinkClick r:id="rId10" action="ppaction://hlinksldjump"/>
          </p:cNvPr>
          <p:cNvSpPr>
            <a:spLocks noChangeAspect="1"/>
          </p:cNvSpPr>
          <p:nvPr/>
        </p:nvSpPr>
        <p:spPr>
          <a:xfrm rot="16200000">
            <a:off x="5227259" y="2416552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Šestiúhelník 122">
            <a:hlinkClick r:id="rId11" action="ppaction://hlinksldjump"/>
          </p:cNvPr>
          <p:cNvSpPr>
            <a:spLocks noChangeAspect="1"/>
          </p:cNvSpPr>
          <p:nvPr/>
        </p:nvSpPr>
        <p:spPr>
          <a:xfrm rot="16200000">
            <a:off x="3059485" y="2416552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Šestiúhelník 123">
            <a:hlinkClick r:id="rId12" action="ppaction://hlinksldjump"/>
          </p:cNvPr>
          <p:cNvSpPr>
            <a:spLocks noChangeAspect="1"/>
          </p:cNvSpPr>
          <p:nvPr/>
        </p:nvSpPr>
        <p:spPr>
          <a:xfrm rot="16200000">
            <a:off x="3416675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Šestiúhelník 124">
            <a:hlinkClick r:id="rId13" action="ppaction://hlinksldjump"/>
          </p:cNvPr>
          <p:cNvSpPr>
            <a:spLocks noChangeAspect="1"/>
          </p:cNvSpPr>
          <p:nvPr/>
        </p:nvSpPr>
        <p:spPr>
          <a:xfrm rot="16200000">
            <a:off x="4155689" y="3059493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Šestiúhelník 125">
            <a:hlinkClick r:id="rId14" action="ppaction://hlinksldjump"/>
          </p:cNvPr>
          <p:cNvSpPr>
            <a:spLocks noChangeAspect="1"/>
          </p:cNvSpPr>
          <p:nvPr/>
        </p:nvSpPr>
        <p:spPr>
          <a:xfrm rot="16200000">
            <a:off x="4870069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Šestiúhelník 126">
            <a:hlinkClick r:id="rId15" action="ppaction://hlinksldjump"/>
          </p:cNvPr>
          <p:cNvSpPr>
            <a:spLocks noChangeAspect="1"/>
          </p:cNvSpPr>
          <p:nvPr/>
        </p:nvSpPr>
        <p:spPr>
          <a:xfrm rot="16200000">
            <a:off x="5584449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Šestiúhelník 127">
            <a:hlinkClick r:id="rId16" action="ppaction://hlinksldjump"/>
          </p:cNvPr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" name="Šestiúhelník 128">
            <a:hlinkClick r:id="rId17" action="ppaction://hlinksldjump"/>
          </p:cNvPr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0" name="Šestiúhelník 129">
            <a:hlinkClick r:id="rId18" action="ppaction://hlinksldjump"/>
          </p:cNvPr>
          <p:cNvSpPr>
            <a:spLocks noChangeAspect="1"/>
          </p:cNvSpPr>
          <p:nvPr/>
        </p:nvSpPr>
        <p:spPr>
          <a:xfrm rot="16200000">
            <a:off x="451287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1" name="Šestiúhelník 130">
            <a:hlinkClick r:id="rId19" action="ppaction://hlinksldjump"/>
          </p:cNvPr>
          <p:cNvSpPr>
            <a:spLocks noChangeAspect="1"/>
          </p:cNvSpPr>
          <p:nvPr/>
        </p:nvSpPr>
        <p:spPr>
          <a:xfrm rot="16200000">
            <a:off x="522725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2" name="Šestiúhelník 131">
            <a:hlinkClick r:id="rId20" action="ppaction://hlinksldjump"/>
          </p:cNvPr>
          <p:cNvSpPr>
            <a:spLocks noChangeAspect="1"/>
          </p:cNvSpPr>
          <p:nvPr/>
        </p:nvSpPr>
        <p:spPr>
          <a:xfrm rot="16200000">
            <a:off x="594163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" name="Šestiúhelník 132">
            <a:hlinkClick r:id="rId21" action="ppaction://hlinksldjump"/>
          </p:cNvPr>
          <p:cNvSpPr>
            <a:spLocks noChangeAspect="1"/>
          </p:cNvSpPr>
          <p:nvPr/>
        </p:nvSpPr>
        <p:spPr>
          <a:xfrm rot="16200000">
            <a:off x="3059485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4" name="Šestiúhelník 133">
            <a:hlinkClick r:id="rId22" action="ppaction://hlinksldjump"/>
          </p:cNvPr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5" name="Šestiúhelník 134">
            <a:hlinkClick r:id="rId23" action="ppaction://hlinksldjump"/>
          </p:cNvPr>
          <p:cNvSpPr>
            <a:spLocks noChangeAspect="1"/>
          </p:cNvSpPr>
          <p:nvPr/>
        </p:nvSpPr>
        <p:spPr>
          <a:xfrm rot="16200000">
            <a:off x="2702295" y="434537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6" name="Šestiúhelník 135">
            <a:hlinkClick r:id="rId24" action="ppaction://hlinksldjump"/>
          </p:cNvPr>
          <p:cNvSpPr>
            <a:spLocks noChangeAspect="1"/>
          </p:cNvSpPr>
          <p:nvPr/>
        </p:nvSpPr>
        <p:spPr>
          <a:xfrm rot="16200000">
            <a:off x="344130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7" name="Šestiúhelník 136">
            <a:hlinkClick r:id="rId25" action="ppaction://hlinksldjump"/>
          </p:cNvPr>
          <p:cNvSpPr>
            <a:spLocks noChangeAspect="1"/>
          </p:cNvSpPr>
          <p:nvPr/>
        </p:nvSpPr>
        <p:spPr>
          <a:xfrm rot="16200000">
            <a:off x="415568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8" name="Šestiúhelník 137">
            <a:hlinkClick r:id="rId26" action="ppaction://hlinksldjump"/>
          </p:cNvPr>
          <p:cNvSpPr>
            <a:spLocks noChangeAspect="1"/>
          </p:cNvSpPr>
          <p:nvPr/>
        </p:nvSpPr>
        <p:spPr>
          <a:xfrm rot="16200000">
            <a:off x="487006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9" name="Šestiúhelník 138">
            <a:hlinkClick r:id="rId27" action="ppaction://hlinksldjump"/>
          </p:cNvPr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0" name="Šestiúhelník 139">
            <a:hlinkClick r:id="rId28" action="ppaction://hlinksldjump"/>
          </p:cNvPr>
          <p:cNvSpPr>
            <a:spLocks noChangeAspect="1"/>
          </p:cNvSpPr>
          <p:nvPr/>
        </p:nvSpPr>
        <p:spPr>
          <a:xfrm rot="16200000">
            <a:off x="629882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1" name="Šestiúhelník 140">
            <a:hlinkClick r:id="rId29" action="ppaction://hlinksldjump"/>
          </p:cNvPr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2" name="TextovéPole 141"/>
          <p:cNvSpPr txBox="1"/>
          <p:nvPr/>
        </p:nvSpPr>
        <p:spPr>
          <a:xfrm>
            <a:off x="4357686" y="6429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43" name="TextovéPole 142"/>
          <p:cNvSpPr txBox="1"/>
          <p:nvPr/>
        </p:nvSpPr>
        <p:spPr>
          <a:xfrm>
            <a:off x="3929058" y="12858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144" name="TextovéPole 143"/>
          <p:cNvSpPr txBox="1"/>
          <p:nvPr/>
        </p:nvSpPr>
        <p:spPr>
          <a:xfrm>
            <a:off x="4714876" y="12858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145" name="TextovéPole 144"/>
          <p:cNvSpPr txBox="1"/>
          <p:nvPr/>
        </p:nvSpPr>
        <p:spPr>
          <a:xfrm>
            <a:off x="364330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146" name="TextovéPole 145"/>
          <p:cNvSpPr txBox="1"/>
          <p:nvPr/>
        </p:nvSpPr>
        <p:spPr>
          <a:xfrm>
            <a:off x="435768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5</a:t>
            </a:r>
          </a:p>
        </p:txBody>
      </p:sp>
      <p:sp>
        <p:nvSpPr>
          <p:cNvPr id="147" name="TextovéPole 146"/>
          <p:cNvSpPr txBox="1"/>
          <p:nvPr/>
        </p:nvSpPr>
        <p:spPr>
          <a:xfrm>
            <a:off x="507206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6</a:t>
            </a:r>
          </a:p>
        </p:txBody>
      </p:sp>
      <p:sp>
        <p:nvSpPr>
          <p:cNvPr id="148" name="TextovéPole 147"/>
          <p:cNvSpPr txBox="1"/>
          <p:nvPr/>
        </p:nvSpPr>
        <p:spPr>
          <a:xfrm>
            <a:off x="328611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149" name="TextovéPole 148"/>
          <p:cNvSpPr txBox="1"/>
          <p:nvPr/>
        </p:nvSpPr>
        <p:spPr>
          <a:xfrm>
            <a:off x="400049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150" name="TextovéPole 149"/>
          <p:cNvSpPr txBox="1"/>
          <p:nvPr/>
        </p:nvSpPr>
        <p:spPr>
          <a:xfrm>
            <a:off x="471487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151" name="TextovéPole 150"/>
          <p:cNvSpPr txBox="1"/>
          <p:nvPr/>
        </p:nvSpPr>
        <p:spPr>
          <a:xfrm>
            <a:off x="542925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152" name="TextovéPole 151"/>
          <p:cNvSpPr txBox="1"/>
          <p:nvPr/>
        </p:nvSpPr>
        <p:spPr>
          <a:xfrm>
            <a:off x="292892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153" name="TextovéPole 152"/>
          <p:cNvSpPr txBox="1"/>
          <p:nvPr/>
        </p:nvSpPr>
        <p:spPr>
          <a:xfrm>
            <a:off x="364330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154" name="TextovéPole 153"/>
          <p:cNvSpPr txBox="1"/>
          <p:nvPr/>
        </p:nvSpPr>
        <p:spPr>
          <a:xfrm>
            <a:off x="435768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155" name="TextovéPole 154"/>
          <p:cNvSpPr txBox="1"/>
          <p:nvPr/>
        </p:nvSpPr>
        <p:spPr>
          <a:xfrm>
            <a:off x="507206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156" name="TextovéPole 155"/>
          <p:cNvSpPr txBox="1"/>
          <p:nvPr/>
        </p:nvSpPr>
        <p:spPr>
          <a:xfrm>
            <a:off x="578644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15</a:t>
            </a:r>
            <a:endParaRPr lang="cs-CZ" dirty="0"/>
          </a:p>
        </p:txBody>
      </p:sp>
      <p:sp>
        <p:nvSpPr>
          <p:cNvPr id="157" name="TextovéPole 156"/>
          <p:cNvSpPr txBox="1"/>
          <p:nvPr/>
        </p:nvSpPr>
        <p:spPr>
          <a:xfrm>
            <a:off x="257173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158" name="TextovéPole 157"/>
          <p:cNvSpPr txBox="1"/>
          <p:nvPr/>
        </p:nvSpPr>
        <p:spPr>
          <a:xfrm>
            <a:off x="328611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17</a:t>
            </a:r>
            <a:endParaRPr lang="cs-CZ" dirty="0"/>
          </a:p>
        </p:txBody>
      </p:sp>
      <p:sp>
        <p:nvSpPr>
          <p:cNvPr id="159" name="TextovéPole 158"/>
          <p:cNvSpPr txBox="1"/>
          <p:nvPr/>
        </p:nvSpPr>
        <p:spPr>
          <a:xfrm>
            <a:off x="400049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18</a:t>
            </a:r>
            <a:endParaRPr lang="cs-CZ" dirty="0"/>
          </a:p>
        </p:txBody>
      </p:sp>
      <p:sp>
        <p:nvSpPr>
          <p:cNvPr id="160" name="TextovéPole 159"/>
          <p:cNvSpPr txBox="1"/>
          <p:nvPr/>
        </p:nvSpPr>
        <p:spPr>
          <a:xfrm>
            <a:off x="471487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19</a:t>
            </a:r>
            <a:endParaRPr lang="cs-CZ" dirty="0"/>
          </a:p>
        </p:txBody>
      </p:sp>
      <p:sp>
        <p:nvSpPr>
          <p:cNvPr id="161" name="TextovéPole 160"/>
          <p:cNvSpPr txBox="1"/>
          <p:nvPr/>
        </p:nvSpPr>
        <p:spPr>
          <a:xfrm>
            <a:off x="542925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162" name="TextovéPole 161"/>
          <p:cNvSpPr txBox="1"/>
          <p:nvPr/>
        </p:nvSpPr>
        <p:spPr>
          <a:xfrm>
            <a:off x="614363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63" name="TextovéPole 162"/>
          <p:cNvSpPr txBox="1"/>
          <p:nvPr/>
        </p:nvSpPr>
        <p:spPr>
          <a:xfrm>
            <a:off x="221454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22</a:t>
            </a:r>
            <a:endParaRPr lang="cs-CZ" dirty="0"/>
          </a:p>
        </p:txBody>
      </p:sp>
      <p:sp>
        <p:nvSpPr>
          <p:cNvPr id="164" name="TextovéPole 163"/>
          <p:cNvSpPr txBox="1"/>
          <p:nvPr/>
        </p:nvSpPr>
        <p:spPr>
          <a:xfrm>
            <a:off x="292892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23</a:t>
            </a:r>
            <a:endParaRPr lang="cs-CZ" dirty="0"/>
          </a:p>
        </p:txBody>
      </p:sp>
      <p:sp>
        <p:nvSpPr>
          <p:cNvPr id="165" name="TextovéPole 164"/>
          <p:cNvSpPr txBox="1"/>
          <p:nvPr/>
        </p:nvSpPr>
        <p:spPr>
          <a:xfrm>
            <a:off x="364330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24</a:t>
            </a:r>
            <a:endParaRPr lang="cs-CZ" dirty="0"/>
          </a:p>
        </p:txBody>
      </p:sp>
      <p:sp>
        <p:nvSpPr>
          <p:cNvPr id="166" name="TextovéPole 165"/>
          <p:cNvSpPr txBox="1"/>
          <p:nvPr/>
        </p:nvSpPr>
        <p:spPr>
          <a:xfrm>
            <a:off x="435768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25</a:t>
            </a:r>
            <a:endParaRPr lang="cs-CZ" dirty="0"/>
          </a:p>
        </p:txBody>
      </p:sp>
      <p:sp>
        <p:nvSpPr>
          <p:cNvPr id="167" name="TextovéPole 166"/>
          <p:cNvSpPr txBox="1"/>
          <p:nvPr/>
        </p:nvSpPr>
        <p:spPr>
          <a:xfrm>
            <a:off x="507206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26</a:t>
            </a:r>
            <a:endParaRPr lang="cs-CZ" dirty="0"/>
          </a:p>
        </p:txBody>
      </p:sp>
      <p:sp>
        <p:nvSpPr>
          <p:cNvPr id="168" name="TextovéPole 167"/>
          <p:cNvSpPr txBox="1"/>
          <p:nvPr/>
        </p:nvSpPr>
        <p:spPr>
          <a:xfrm>
            <a:off x="578644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27</a:t>
            </a:r>
            <a:endParaRPr lang="cs-CZ" dirty="0"/>
          </a:p>
        </p:txBody>
      </p:sp>
      <p:sp>
        <p:nvSpPr>
          <p:cNvPr id="169" name="TextovéPole 168"/>
          <p:cNvSpPr txBox="1"/>
          <p:nvPr/>
        </p:nvSpPr>
        <p:spPr>
          <a:xfrm>
            <a:off x="650082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28</a:t>
            </a:r>
            <a:endParaRPr lang="cs-CZ" dirty="0"/>
          </a:p>
        </p:txBody>
      </p:sp>
      <p:sp>
        <p:nvSpPr>
          <p:cNvPr id="183" name="Šestiúhelník 182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Šestiúhelník 183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5" name="Šestiúhelník 184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Šestiúhelník 185"/>
          <p:cNvSpPr>
            <a:spLocks noChangeAspect="1"/>
          </p:cNvSpPr>
          <p:nvPr/>
        </p:nvSpPr>
        <p:spPr>
          <a:xfrm rot="16200000">
            <a:off x="4131055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Šestiúhelník 186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Šestiúhelník 187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" name="Šestiúhelník 188"/>
          <p:cNvSpPr>
            <a:spLocks noChangeAspect="1"/>
          </p:cNvSpPr>
          <p:nvPr/>
        </p:nvSpPr>
        <p:spPr>
          <a:xfrm rot="16200000">
            <a:off x="379849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Šestiúhelník 189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Šestiúhelník 190"/>
          <p:cNvSpPr>
            <a:spLocks noChangeAspect="1"/>
          </p:cNvSpPr>
          <p:nvPr/>
        </p:nvSpPr>
        <p:spPr>
          <a:xfrm rot="16200000">
            <a:off x="451287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Šestiúhelník 191"/>
          <p:cNvSpPr>
            <a:spLocks noChangeAspect="1"/>
          </p:cNvSpPr>
          <p:nvPr/>
        </p:nvSpPr>
        <p:spPr>
          <a:xfrm rot="16200000">
            <a:off x="522725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3" name="Šestiúhelník 192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4" name="Šestiúhelník 193"/>
          <p:cNvSpPr>
            <a:spLocks noChangeAspect="1"/>
          </p:cNvSpPr>
          <p:nvPr/>
        </p:nvSpPr>
        <p:spPr>
          <a:xfrm rot="16200000">
            <a:off x="344130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5" name="Šestiúhelník 194"/>
          <p:cNvSpPr>
            <a:spLocks noChangeAspect="1"/>
          </p:cNvSpPr>
          <p:nvPr/>
        </p:nvSpPr>
        <p:spPr>
          <a:xfrm rot="16200000">
            <a:off x="4155689" y="3059492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6" name="Šestiúhelník 195"/>
          <p:cNvSpPr>
            <a:spLocks noChangeAspect="1"/>
          </p:cNvSpPr>
          <p:nvPr/>
        </p:nvSpPr>
        <p:spPr>
          <a:xfrm rot="16200000">
            <a:off x="487006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7" name="Šestiúhelník 196"/>
          <p:cNvSpPr>
            <a:spLocks noChangeAspect="1"/>
          </p:cNvSpPr>
          <p:nvPr/>
        </p:nvSpPr>
        <p:spPr>
          <a:xfrm rot="16200000">
            <a:off x="558444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8" name="Šestiúhelník 197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9" name="Šestiúhelník 198"/>
          <p:cNvSpPr>
            <a:spLocks noChangeAspect="1"/>
          </p:cNvSpPr>
          <p:nvPr/>
        </p:nvSpPr>
        <p:spPr>
          <a:xfrm rot="16200000">
            <a:off x="308411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0" name="Šestiúhelník 199"/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1" name="Šestiúhelník 200"/>
          <p:cNvSpPr>
            <a:spLocks noChangeAspect="1"/>
          </p:cNvSpPr>
          <p:nvPr/>
        </p:nvSpPr>
        <p:spPr>
          <a:xfrm rot="16200000">
            <a:off x="451287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2" name="Šestiúhelník 201"/>
          <p:cNvSpPr>
            <a:spLocks noChangeAspect="1"/>
          </p:cNvSpPr>
          <p:nvPr/>
        </p:nvSpPr>
        <p:spPr>
          <a:xfrm rot="16200000">
            <a:off x="522725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3" name="Šestiúhelník 202"/>
          <p:cNvSpPr>
            <a:spLocks noChangeAspect="1"/>
          </p:cNvSpPr>
          <p:nvPr/>
        </p:nvSpPr>
        <p:spPr>
          <a:xfrm rot="16200000">
            <a:off x="594163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Šestiúhelník 203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" name="Šestiúhelník 204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6" name="Šestiúhelník 205"/>
          <p:cNvSpPr>
            <a:spLocks noChangeAspect="1"/>
          </p:cNvSpPr>
          <p:nvPr/>
        </p:nvSpPr>
        <p:spPr>
          <a:xfrm rot="16200000">
            <a:off x="344130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7" name="Šestiúhelník 206"/>
          <p:cNvSpPr>
            <a:spLocks noChangeAspect="1"/>
          </p:cNvSpPr>
          <p:nvPr/>
        </p:nvSpPr>
        <p:spPr>
          <a:xfrm rot="16200000">
            <a:off x="415568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8" name="Šestiúhelník 207"/>
          <p:cNvSpPr>
            <a:spLocks noChangeAspect="1"/>
          </p:cNvSpPr>
          <p:nvPr/>
        </p:nvSpPr>
        <p:spPr>
          <a:xfrm rot="16200000">
            <a:off x="487006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9" name="Šestiúhelník 208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0" name="Šestiúhelník 209"/>
          <p:cNvSpPr>
            <a:spLocks noChangeAspect="1"/>
          </p:cNvSpPr>
          <p:nvPr/>
        </p:nvSpPr>
        <p:spPr>
          <a:xfrm rot="16200000">
            <a:off x="629882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1" name="Obdélník 210"/>
          <p:cNvSpPr/>
          <p:nvPr/>
        </p:nvSpPr>
        <p:spPr>
          <a:xfrm>
            <a:off x="8215338" y="47863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212" name="Obdélník 211"/>
          <p:cNvSpPr/>
          <p:nvPr/>
        </p:nvSpPr>
        <p:spPr>
          <a:xfrm>
            <a:off x="8215338" y="44291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213" name="Obdélník 212"/>
          <p:cNvSpPr/>
          <p:nvPr/>
        </p:nvSpPr>
        <p:spPr>
          <a:xfrm>
            <a:off x="8215338" y="40719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214" name="Obdélník 213"/>
          <p:cNvSpPr/>
          <p:nvPr/>
        </p:nvSpPr>
        <p:spPr>
          <a:xfrm>
            <a:off x="8215338" y="371475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215" name="Obdélník 214"/>
          <p:cNvSpPr/>
          <p:nvPr/>
        </p:nvSpPr>
        <p:spPr>
          <a:xfrm>
            <a:off x="8215338" y="335756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216" name="Obdélník 215"/>
          <p:cNvSpPr/>
          <p:nvPr/>
        </p:nvSpPr>
        <p:spPr>
          <a:xfrm>
            <a:off x="8215338" y="300037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217" name="Obdélník 216"/>
          <p:cNvSpPr/>
          <p:nvPr/>
        </p:nvSpPr>
        <p:spPr>
          <a:xfrm>
            <a:off x="8215338" y="264318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218" name="Obdélník 217"/>
          <p:cNvSpPr/>
          <p:nvPr/>
        </p:nvSpPr>
        <p:spPr>
          <a:xfrm>
            <a:off x="8215338" y="228599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219" name="Obdélník 218"/>
          <p:cNvSpPr/>
          <p:nvPr/>
        </p:nvSpPr>
        <p:spPr>
          <a:xfrm>
            <a:off x="8215338" y="192880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220" name="Obdélník 219"/>
          <p:cNvSpPr/>
          <p:nvPr/>
        </p:nvSpPr>
        <p:spPr>
          <a:xfrm>
            <a:off x="8215338" y="15716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221" name="Obdélník 220"/>
          <p:cNvSpPr/>
          <p:nvPr/>
        </p:nvSpPr>
        <p:spPr>
          <a:xfrm>
            <a:off x="8215338" y="12144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222" name="Obdélník 221"/>
          <p:cNvSpPr/>
          <p:nvPr/>
        </p:nvSpPr>
        <p:spPr>
          <a:xfrm>
            <a:off x="8215338" y="8572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223" name="Obdélník 222"/>
          <p:cNvSpPr/>
          <p:nvPr/>
        </p:nvSpPr>
        <p:spPr>
          <a:xfrm>
            <a:off x="8215338" y="5000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224" name="Obdélník 223"/>
          <p:cNvSpPr/>
          <p:nvPr/>
        </p:nvSpPr>
        <p:spPr>
          <a:xfrm>
            <a:off x="8215338" y="51435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225" name="Obdélník 224"/>
          <p:cNvSpPr/>
          <p:nvPr/>
        </p:nvSpPr>
        <p:spPr>
          <a:xfrm>
            <a:off x="8572528" y="47863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226" name="Obdélník 225"/>
          <p:cNvSpPr/>
          <p:nvPr/>
        </p:nvSpPr>
        <p:spPr>
          <a:xfrm>
            <a:off x="8572528" y="44291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227" name="Obdélník 226"/>
          <p:cNvSpPr/>
          <p:nvPr/>
        </p:nvSpPr>
        <p:spPr>
          <a:xfrm>
            <a:off x="8572528" y="40719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228" name="Obdélník 227"/>
          <p:cNvSpPr/>
          <p:nvPr/>
        </p:nvSpPr>
        <p:spPr>
          <a:xfrm>
            <a:off x="8572528" y="371475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229" name="Obdélník 228"/>
          <p:cNvSpPr/>
          <p:nvPr/>
        </p:nvSpPr>
        <p:spPr>
          <a:xfrm>
            <a:off x="8572528" y="335756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230" name="Obdélník 229"/>
          <p:cNvSpPr/>
          <p:nvPr/>
        </p:nvSpPr>
        <p:spPr>
          <a:xfrm>
            <a:off x="8572528" y="300037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231" name="Obdélník 230"/>
          <p:cNvSpPr/>
          <p:nvPr/>
        </p:nvSpPr>
        <p:spPr>
          <a:xfrm>
            <a:off x="8572528" y="264318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232" name="Obdélník 231"/>
          <p:cNvSpPr/>
          <p:nvPr/>
        </p:nvSpPr>
        <p:spPr>
          <a:xfrm>
            <a:off x="8572528" y="228599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233" name="Obdélník 232"/>
          <p:cNvSpPr/>
          <p:nvPr/>
        </p:nvSpPr>
        <p:spPr>
          <a:xfrm>
            <a:off x="8572528" y="192880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234" name="Obdélník 233"/>
          <p:cNvSpPr/>
          <p:nvPr/>
        </p:nvSpPr>
        <p:spPr>
          <a:xfrm>
            <a:off x="8572528" y="15716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235" name="Obdélník 234"/>
          <p:cNvSpPr/>
          <p:nvPr/>
        </p:nvSpPr>
        <p:spPr>
          <a:xfrm>
            <a:off x="8572528" y="12144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236" name="Obdélník 235"/>
          <p:cNvSpPr/>
          <p:nvPr/>
        </p:nvSpPr>
        <p:spPr>
          <a:xfrm>
            <a:off x="8572528" y="8572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237" name="Obdélník 236"/>
          <p:cNvSpPr/>
          <p:nvPr/>
        </p:nvSpPr>
        <p:spPr>
          <a:xfrm>
            <a:off x="8572528" y="5000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238" name="Obdélník 237"/>
          <p:cNvSpPr/>
          <p:nvPr/>
        </p:nvSpPr>
        <p:spPr>
          <a:xfrm>
            <a:off x="8572528" y="51435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  <p:sp>
        <p:nvSpPr>
          <p:cNvPr id="239" name="Šestiúhelník 238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0" name="Šestiúhelník 239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1" name="Šestiúhelník 240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2" name="Šestiúhelník 241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3" name="Šestiúhelník 242"/>
          <p:cNvSpPr>
            <a:spLocks noChangeAspect="1"/>
          </p:cNvSpPr>
          <p:nvPr/>
        </p:nvSpPr>
        <p:spPr>
          <a:xfrm rot="16200000">
            <a:off x="4155689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4" name="Šestiúhelník 243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5" name="Šestiúhelník 244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6" name="Šestiúhelník 245"/>
          <p:cNvSpPr>
            <a:spLocks noChangeAspect="1"/>
          </p:cNvSpPr>
          <p:nvPr/>
        </p:nvSpPr>
        <p:spPr>
          <a:xfrm rot="16200000">
            <a:off x="3773865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7" name="Šestiúhelník 246"/>
          <p:cNvSpPr>
            <a:spLocks noChangeAspect="1"/>
          </p:cNvSpPr>
          <p:nvPr/>
        </p:nvSpPr>
        <p:spPr>
          <a:xfrm rot="16200000">
            <a:off x="4512879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8" name="Šestiúhelník 247"/>
          <p:cNvSpPr>
            <a:spLocks noChangeAspect="1"/>
          </p:cNvSpPr>
          <p:nvPr/>
        </p:nvSpPr>
        <p:spPr>
          <a:xfrm rot="16200000">
            <a:off x="5227259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9" name="Šestiúhelník 248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0" name="Šestiúhelník 249"/>
          <p:cNvSpPr>
            <a:spLocks noChangeAspect="1"/>
          </p:cNvSpPr>
          <p:nvPr/>
        </p:nvSpPr>
        <p:spPr>
          <a:xfrm rot="16200000">
            <a:off x="344130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1" name="Šestiúhelník 250"/>
          <p:cNvSpPr>
            <a:spLocks noChangeAspect="1"/>
          </p:cNvSpPr>
          <p:nvPr/>
        </p:nvSpPr>
        <p:spPr>
          <a:xfrm rot="16200000">
            <a:off x="415568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2" name="Šestiúhelník 251"/>
          <p:cNvSpPr>
            <a:spLocks noChangeAspect="1"/>
          </p:cNvSpPr>
          <p:nvPr/>
        </p:nvSpPr>
        <p:spPr>
          <a:xfrm rot="16200000">
            <a:off x="487006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3" name="Šestiúhelník 252"/>
          <p:cNvSpPr>
            <a:spLocks noChangeAspect="1"/>
          </p:cNvSpPr>
          <p:nvPr/>
        </p:nvSpPr>
        <p:spPr>
          <a:xfrm rot="16200000">
            <a:off x="558444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4" name="Šestiúhelník 253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5" name="Šestiúhelník 254"/>
          <p:cNvSpPr>
            <a:spLocks noChangeAspect="1"/>
          </p:cNvSpPr>
          <p:nvPr/>
        </p:nvSpPr>
        <p:spPr>
          <a:xfrm rot="16200000">
            <a:off x="3084119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6" name="Šestiúhelník 255"/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7" name="Šestiúhelník 256"/>
          <p:cNvSpPr>
            <a:spLocks noChangeAspect="1"/>
          </p:cNvSpPr>
          <p:nvPr/>
        </p:nvSpPr>
        <p:spPr>
          <a:xfrm rot="16200000">
            <a:off x="451287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8" name="Šestiúhelník 257"/>
          <p:cNvSpPr>
            <a:spLocks noChangeAspect="1"/>
          </p:cNvSpPr>
          <p:nvPr/>
        </p:nvSpPr>
        <p:spPr>
          <a:xfrm rot="16200000">
            <a:off x="522725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9" name="Šestiúhelník 258"/>
          <p:cNvSpPr>
            <a:spLocks noChangeAspect="1"/>
          </p:cNvSpPr>
          <p:nvPr/>
        </p:nvSpPr>
        <p:spPr>
          <a:xfrm rot="16200000">
            <a:off x="594163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0" name="Šestiúhelník 259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1" name="Šestiúhelník 260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2" name="Šestiúhelník 261"/>
          <p:cNvSpPr>
            <a:spLocks noChangeAspect="1"/>
          </p:cNvSpPr>
          <p:nvPr/>
        </p:nvSpPr>
        <p:spPr>
          <a:xfrm rot="16200000">
            <a:off x="344130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3" name="Šestiúhelník 262"/>
          <p:cNvSpPr>
            <a:spLocks noChangeAspect="1"/>
          </p:cNvSpPr>
          <p:nvPr/>
        </p:nvSpPr>
        <p:spPr>
          <a:xfrm rot="16200000">
            <a:off x="415568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4" name="Šestiúhelník 263"/>
          <p:cNvSpPr>
            <a:spLocks noChangeAspect="1"/>
          </p:cNvSpPr>
          <p:nvPr/>
        </p:nvSpPr>
        <p:spPr>
          <a:xfrm rot="16200000">
            <a:off x="487006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5" name="Šestiúhelník 264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6" name="Šestiúhelník 265"/>
          <p:cNvSpPr>
            <a:spLocks noChangeAspect="1"/>
          </p:cNvSpPr>
          <p:nvPr/>
        </p:nvSpPr>
        <p:spPr>
          <a:xfrm rot="16200000">
            <a:off x="6298829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1" name="Šestiúhelník 170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2" name="Šestiúhelník 171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Šestiúhelník 172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4" name="Šestiúhelník 173"/>
          <p:cNvSpPr>
            <a:spLocks noChangeAspect="1"/>
          </p:cNvSpPr>
          <p:nvPr/>
        </p:nvSpPr>
        <p:spPr>
          <a:xfrm rot="16200000">
            <a:off x="4155689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5" name="Šestiúhelník 174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6" name="Šestiúhelník 175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7" name="Šestiúhelník 176"/>
          <p:cNvSpPr>
            <a:spLocks noChangeAspect="1"/>
          </p:cNvSpPr>
          <p:nvPr/>
        </p:nvSpPr>
        <p:spPr>
          <a:xfrm rot="16200000">
            <a:off x="4488245" y="2416550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8" name="Šestiúhelník 177"/>
          <p:cNvSpPr>
            <a:spLocks noChangeAspect="1"/>
          </p:cNvSpPr>
          <p:nvPr/>
        </p:nvSpPr>
        <p:spPr>
          <a:xfrm rot="16200000">
            <a:off x="5227259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Šestiúhelník 178"/>
          <p:cNvSpPr>
            <a:spLocks noChangeAspect="1"/>
          </p:cNvSpPr>
          <p:nvPr/>
        </p:nvSpPr>
        <p:spPr>
          <a:xfrm rot="16200000">
            <a:off x="3798499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0" name="Šestiúhelník 179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1" name="Šestiúhelník 180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2" name="Šestiúhelník 181"/>
          <p:cNvSpPr>
            <a:spLocks noChangeAspect="1"/>
          </p:cNvSpPr>
          <p:nvPr/>
        </p:nvSpPr>
        <p:spPr>
          <a:xfrm rot="16200000">
            <a:off x="3416675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7" name="Šestiúhelník 266"/>
          <p:cNvSpPr>
            <a:spLocks noChangeAspect="1"/>
          </p:cNvSpPr>
          <p:nvPr/>
        </p:nvSpPr>
        <p:spPr>
          <a:xfrm rot="16200000">
            <a:off x="4131055" y="3059493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8" name="Šestiúhelník 267"/>
          <p:cNvSpPr>
            <a:spLocks noChangeAspect="1"/>
          </p:cNvSpPr>
          <p:nvPr/>
        </p:nvSpPr>
        <p:spPr>
          <a:xfrm rot="16200000">
            <a:off x="4845435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9" name="Šestiúhelník 268"/>
          <p:cNvSpPr>
            <a:spLocks noChangeAspect="1"/>
          </p:cNvSpPr>
          <p:nvPr/>
        </p:nvSpPr>
        <p:spPr>
          <a:xfrm rot="16200000">
            <a:off x="5584449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0" name="Šestiúhelník 269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1" name="Šestiúhelník 270"/>
          <p:cNvSpPr>
            <a:spLocks noChangeAspect="1"/>
          </p:cNvSpPr>
          <p:nvPr/>
        </p:nvSpPr>
        <p:spPr>
          <a:xfrm rot="16200000">
            <a:off x="305948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2" name="Šestiúhelník 271"/>
          <p:cNvSpPr>
            <a:spLocks noChangeAspect="1"/>
          </p:cNvSpPr>
          <p:nvPr/>
        </p:nvSpPr>
        <p:spPr>
          <a:xfrm rot="16200000">
            <a:off x="377386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3" name="Šestiúhelník 272"/>
          <p:cNvSpPr>
            <a:spLocks noChangeAspect="1"/>
          </p:cNvSpPr>
          <p:nvPr/>
        </p:nvSpPr>
        <p:spPr>
          <a:xfrm rot="16200000">
            <a:off x="448824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4" name="Šestiúhelník 273"/>
          <p:cNvSpPr>
            <a:spLocks noChangeAspect="1"/>
          </p:cNvSpPr>
          <p:nvPr/>
        </p:nvSpPr>
        <p:spPr>
          <a:xfrm rot="16200000">
            <a:off x="520262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5" name="Šestiúhelník 274"/>
          <p:cNvSpPr>
            <a:spLocks noChangeAspect="1"/>
          </p:cNvSpPr>
          <p:nvPr/>
        </p:nvSpPr>
        <p:spPr>
          <a:xfrm rot="16200000">
            <a:off x="5941639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6" name="Šestiúhelník 275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7" name="Šestiúhelník 276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8" name="Šestiúhelník 277"/>
          <p:cNvSpPr>
            <a:spLocks noChangeAspect="1"/>
          </p:cNvSpPr>
          <p:nvPr/>
        </p:nvSpPr>
        <p:spPr>
          <a:xfrm rot="16200000">
            <a:off x="344130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9" name="Šestiúhelník 278"/>
          <p:cNvSpPr>
            <a:spLocks noChangeAspect="1"/>
          </p:cNvSpPr>
          <p:nvPr/>
        </p:nvSpPr>
        <p:spPr>
          <a:xfrm rot="16200000">
            <a:off x="415568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0" name="Šestiúhelník 279"/>
          <p:cNvSpPr>
            <a:spLocks noChangeAspect="1"/>
          </p:cNvSpPr>
          <p:nvPr/>
        </p:nvSpPr>
        <p:spPr>
          <a:xfrm rot="16200000">
            <a:off x="487006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1" name="Šestiúhelník 280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2" name="Šestiúhelník 281"/>
          <p:cNvSpPr>
            <a:spLocks noChangeAspect="1"/>
          </p:cNvSpPr>
          <p:nvPr/>
        </p:nvSpPr>
        <p:spPr>
          <a:xfrm rot="16200000">
            <a:off x="6298829" y="4345378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7" name="Obdélník 366"/>
          <p:cNvSpPr/>
          <p:nvPr/>
        </p:nvSpPr>
        <p:spPr>
          <a:xfrm>
            <a:off x="207167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368" name="Obdélník 367"/>
          <p:cNvSpPr/>
          <p:nvPr/>
        </p:nvSpPr>
        <p:spPr>
          <a:xfrm>
            <a:off x="242886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369" name="Obdélník 368"/>
          <p:cNvSpPr/>
          <p:nvPr/>
        </p:nvSpPr>
        <p:spPr>
          <a:xfrm>
            <a:off x="278605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370" name="Obdélník 369"/>
          <p:cNvSpPr/>
          <p:nvPr/>
        </p:nvSpPr>
        <p:spPr>
          <a:xfrm>
            <a:off x="314324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371" name="Obdélník 370"/>
          <p:cNvSpPr/>
          <p:nvPr/>
        </p:nvSpPr>
        <p:spPr>
          <a:xfrm>
            <a:off x="350043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372" name="Obdélník 371"/>
          <p:cNvSpPr/>
          <p:nvPr/>
        </p:nvSpPr>
        <p:spPr>
          <a:xfrm>
            <a:off x="385762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373" name="Obdélník 372"/>
          <p:cNvSpPr/>
          <p:nvPr/>
        </p:nvSpPr>
        <p:spPr>
          <a:xfrm>
            <a:off x="421481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374" name="Obdélník 373"/>
          <p:cNvSpPr/>
          <p:nvPr/>
        </p:nvSpPr>
        <p:spPr>
          <a:xfrm>
            <a:off x="457200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375" name="Obdélník 374"/>
          <p:cNvSpPr/>
          <p:nvPr/>
        </p:nvSpPr>
        <p:spPr>
          <a:xfrm>
            <a:off x="492919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376" name="Obdélník 375"/>
          <p:cNvSpPr/>
          <p:nvPr/>
        </p:nvSpPr>
        <p:spPr>
          <a:xfrm>
            <a:off x="528638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377" name="Obdélník 376"/>
          <p:cNvSpPr/>
          <p:nvPr/>
        </p:nvSpPr>
        <p:spPr>
          <a:xfrm>
            <a:off x="564357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378" name="Obdélník 377"/>
          <p:cNvSpPr/>
          <p:nvPr/>
        </p:nvSpPr>
        <p:spPr>
          <a:xfrm>
            <a:off x="600076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379" name="Obdélník 378"/>
          <p:cNvSpPr/>
          <p:nvPr/>
        </p:nvSpPr>
        <p:spPr>
          <a:xfrm>
            <a:off x="635795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380" name="Obdélník 379"/>
          <p:cNvSpPr/>
          <p:nvPr/>
        </p:nvSpPr>
        <p:spPr>
          <a:xfrm>
            <a:off x="671514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381" name="Obdélník 380"/>
          <p:cNvSpPr/>
          <p:nvPr/>
        </p:nvSpPr>
        <p:spPr>
          <a:xfrm>
            <a:off x="207167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382" name="Obdélník 381"/>
          <p:cNvSpPr/>
          <p:nvPr/>
        </p:nvSpPr>
        <p:spPr>
          <a:xfrm>
            <a:off x="242886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383" name="Obdélník 382"/>
          <p:cNvSpPr/>
          <p:nvPr/>
        </p:nvSpPr>
        <p:spPr>
          <a:xfrm>
            <a:off x="278605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384" name="Obdélník 383"/>
          <p:cNvSpPr/>
          <p:nvPr/>
        </p:nvSpPr>
        <p:spPr>
          <a:xfrm>
            <a:off x="314324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385" name="Obdélník 384"/>
          <p:cNvSpPr/>
          <p:nvPr/>
        </p:nvSpPr>
        <p:spPr>
          <a:xfrm>
            <a:off x="350043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386" name="Obdélník 385"/>
          <p:cNvSpPr/>
          <p:nvPr/>
        </p:nvSpPr>
        <p:spPr>
          <a:xfrm>
            <a:off x="385762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387" name="Obdélník 386"/>
          <p:cNvSpPr/>
          <p:nvPr/>
        </p:nvSpPr>
        <p:spPr>
          <a:xfrm>
            <a:off x="421481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388" name="Obdélník 387"/>
          <p:cNvSpPr/>
          <p:nvPr/>
        </p:nvSpPr>
        <p:spPr>
          <a:xfrm>
            <a:off x="457200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389" name="Obdélník 388"/>
          <p:cNvSpPr/>
          <p:nvPr/>
        </p:nvSpPr>
        <p:spPr>
          <a:xfrm>
            <a:off x="492919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390" name="Obdélník 389"/>
          <p:cNvSpPr/>
          <p:nvPr/>
        </p:nvSpPr>
        <p:spPr>
          <a:xfrm>
            <a:off x="528638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391" name="Obdélník 390"/>
          <p:cNvSpPr/>
          <p:nvPr/>
        </p:nvSpPr>
        <p:spPr>
          <a:xfrm>
            <a:off x="564357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392" name="Obdélník 391"/>
          <p:cNvSpPr/>
          <p:nvPr/>
        </p:nvSpPr>
        <p:spPr>
          <a:xfrm>
            <a:off x="600076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393" name="Obdélník 392"/>
          <p:cNvSpPr/>
          <p:nvPr/>
        </p:nvSpPr>
        <p:spPr>
          <a:xfrm>
            <a:off x="635795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394" name="Obdélník 393"/>
          <p:cNvSpPr/>
          <p:nvPr/>
        </p:nvSpPr>
        <p:spPr>
          <a:xfrm>
            <a:off x="671514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1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5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406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7" fill="hold">
                      <p:stCondLst>
                        <p:cond delay="0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7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0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1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2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3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"/>
                  </p:tgtEl>
                </p:cond>
              </p:nextCondLst>
            </p:seq>
            <p:seq concurrent="1" nextAc="seek">
              <p:cTn id="514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5" fill="hold">
                      <p:stCondLst>
                        <p:cond delay="0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520" restart="whenNotActive" fill="hold" evtFilter="cancelBubble" nodeType="interactiveSeq">
                <p:stCondLst>
                  <p:cond evt="onClick" delay="0">
                    <p:tgtEl>
                      <p:spTgt spid="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" fill="hold">
                      <p:stCondLst>
                        <p:cond delay="0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5"/>
                  </p:tgtEl>
                </p:cond>
              </p:nextCondLst>
            </p:seq>
            <p:seq concurrent="1" nextAc="seek">
              <p:cTn id="526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7" fill="hold">
                      <p:stCondLst>
                        <p:cond delay="0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6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544" restart="whenNotActive" fill="hold" evtFilter="cancelBubble" nodeType="interactiveSeq">
                <p:stCondLst>
                  <p:cond evt="onClick" delay="0">
                    <p:tgtEl>
                      <p:spTgt spid="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5" fill="hold">
                      <p:stCondLst>
                        <p:cond delay="0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7"/>
                  </p:tgtEl>
                </p:cond>
              </p:nextCondLst>
            </p:seq>
            <p:seq concurrent="1" nextAc="seek">
              <p:cTn id="550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1" fill="hold">
                      <p:stCondLst>
                        <p:cond delay="0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5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0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1"/>
                  </p:tgtEl>
                </p:cond>
              </p:nextCondLst>
            </p:seq>
            <p:seq concurrent="1" nextAc="seek">
              <p:cTn id="598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9" fill="hold">
                      <p:stCondLst>
                        <p:cond delay="0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>
                      <p:stCondLst>
                        <p:cond delay="0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2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4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616" restart="whenNotActive" fill="hold" evtFilter="cancelBubble" nodeType="interactiveSeq">
                <p:stCondLst>
                  <p:cond evt="onClick" delay="0">
                    <p:tgtEl>
                      <p:spTgt spid="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7" fill="hold">
                      <p:stCondLst>
                        <p:cond delay="0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1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3"/>
                  </p:tgtEl>
                </p:cond>
              </p:nextCondLst>
            </p:seq>
            <p:seq concurrent="1" nextAc="seek">
              <p:cTn id="622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" fill="hold">
                      <p:stCondLst>
                        <p:cond delay="0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628" restart="whenNotActive" fill="hold" evtFilter="cancelBubble" nodeType="interactiveSeq">
                <p:stCondLst>
                  <p:cond evt="onClick" delay="0">
                    <p:tgtEl>
                      <p:spTgt spid="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9" fill="hold">
                      <p:stCondLst>
                        <p:cond delay="0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4"/>
                  </p:tgtEl>
                </p:cond>
              </p:nextCondLst>
            </p:seq>
            <p:seq concurrent="1" nextAc="seek">
              <p:cTn id="634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5" fill="hold">
                      <p:stCondLst>
                        <p:cond delay="0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8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640" restart="whenNotActive" fill="hold" evtFilter="cancelBubble" nodeType="interactiveSeq">
                <p:stCondLst>
                  <p:cond evt="onClick" delay="0">
                    <p:tgtEl>
                      <p:spTgt spid="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1" fill="hold">
                      <p:stCondLst>
                        <p:cond delay="0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6"/>
                  </p:tgtEl>
                </p:cond>
              </p:nextCondLst>
            </p:seq>
            <p:seq concurrent="1" nextAc="seek">
              <p:cTn id="658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9" fill="hold">
                      <p:stCondLst>
                        <p:cond delay="0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664" restart="whenNotActive" fill="hold" evtFilter="cancelBubble" nodeType="interactiveSeq">
                <p:stCondLst>
                  <p:cond evt="onClick" delay="0">
                    <p:tgtEl>
                      <p:spTgt spid="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5" fill="hold">
                      <p:stCondLst>
                        <p:cond delay="0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9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676" restart="whenNotActive" fill="hold" evtFilter="cancelBubble" nodeType="interactiveSeq">
                <p:stCondLst>
                  <p:cond evt="onClick" delay="0">
                    <p:tgtEl>
                      <p:spTgt spid="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7" fill="hold">
                      <p:stCondLst>
                        <p:cond delay="0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6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688" restart="whenNotActive" fill="hold" evtFilter="cancelBubble" nodeType="interactiveSeq">
                <p:stCondLst>
                  <p:cond evt="onClick" delay="0">
                    <p:tgtEl>
                      <p:spTgt spid="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9" fill="hold">
                      <p:stCondLst>
                        <p:cond delay="0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"/>
                  </p:tgtEl>
                </p:cond>
              </p:nextCondLst>
            </p:seq>
            <p:seq concurrent="1" nextAc="seek">
              <p:cTn id="694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" fill="hold">
                      <p:stCondLst>
                        <p:cond delay="0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8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0"/>
                  </p:tgtEl>
                </p:cond>
              </p:nextCondLst>
            </p:seq>
            <p:seq concurrent="1" nextAc="seek">
              <p:cTn id="706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7" fill="hold">
                      <p:stCondLst>
                        <p:cond delay="0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712" restart="whenNotActive" fill="hold" evtFilter="cancelBubble" nodeType="interactiveSeq">
                <p:stCondLst>
                  <p:cond evt="onClick" delay="0">
                    <p:tgtEl>
                      <p:spTgt spid="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3" fill="hold">
                      <p:stCondLst>
                        <p:cond delay="0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1"/>
                  </p:tgtEl>
                </p:cond>
              </p:nextCondLst>
            </p:seq>
            <p:seq concurrent="1" nextAc="seek">
              <p:cTn id="71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9" fill="hold">
                      <p:stCondLst>
                        <p:cond delay="0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724" restart="whenNotActive" fill="hold" evtFilter="cancelBubble" nodeType="interactiveSeq">
                <p:stCondLst>
                  <p:cond evt="onClick" delay="0">
                    <p:tgtEl>
                      <p:spTgt spid="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5" fill="hold">
                      <p:stCondLst>
                        <p:cond delay="0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2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4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736" restart="whenNotActive" fill="hold" evtFilter="cancelBubble" nodeType="interactiveSeq">
                <p:stCondLst>
                  <p:cond evt="onClick" delay="0">
                    <p:tgtEl>
                      <p:spTgt spid="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7" fill="hold">
                      <p:stCondLst>
                        <p:cond delay="0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1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3"/>
                  </p:tgtEl>
                </p:cond>
              </p:nextCondLst>
            </p:seq>
            <p:seq concurrent="1" nextAc="seek">
              <p:cTn id="742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3" fill="hold">
                      <p:stCondLst>
                        <p:cond delay="0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6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748" restart="whenNotActive" fill="hold" evtFilter="cancelBubble" nodeType="interactiveSeq">
                <p:stCondLst>
                  <p:cond evt="onClick" delay="0">
                    <p:tgtEl>
                      <p:spTgt spid="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9" fill="hold">
                      <p:stCondLst>
                        <p:cond delay="0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4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8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</p:childTnLst>
        </p:cTn>
      </p:par>
    </p:tnLst>
    <p:bldLst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171" grpId="0" animBg="1"/>
      <p:bldP spid="171" grpId="1" animBg="1"/>
      <p:bldP spid="171" grpId="2" animBg="1"/>
      <p:bldP spid="172" grpId="0" animBg="1"/>
      <p:bldP spid="172" grpId="1" animBg="1"/>
      <p:bldP spid="172" grpId="2" animBg="1"/>
      <p:bldP spid="173" grpId="0" animBg="1"/>
      <p:bldP spid="173" grpId="1" animBg="1"/>
      <p:bldP spid="173" grpId="2" animBg="1"/>
      <p:bldP spid="174" grpId="0" animBg="1"/>
      <p:bldP spid="174" grpId="1" animBg="1"/>
      <p:bldP spid="174" grpId="2" animBg="1"/>
      <p:bldP spid="175" grpId="0" animBg="1"/>
      <p:bldP spid="175" grpId="1" animBg="1"/>
      <p:bldP spid="176" grpId="0" animBg="1"/>
      <p:bldP spid="176" grpId="2" animBg="1"/>
      <p:bldP spid="176" grpId="3" animBg="1"/>
      <p:bldP spid="177" grpId="0" animBg="1"/>
      <p:bldP spid="177" grpId="1" animBg="1"/>
      <p:bldP spid="177" grpId="2" animBg="1"/>
      <p:bldP spid="178" grpId="0" animBg="1"/>
      <p:bldP spid="178" grpId="1" animBg="1"/>
      <p:bldP spid="178" grpId="2" animBg="1"/>
      <p:bldP spid="179" grpId="0" animBg="1"/>
      <p:bldP spid="179" grpId="1" animBg="1"/>
      <p:bldP spid="179" grpId="2" animBg="1"/>
      <p:bldP spid="180" grpId="0" animBg="1"/>
      <p:bldP spid="180" grpId="1" animBg="1"/>
      <p:bldP spid="180" grpId="2" animBg="1"/>
      <p:bldP spid="181" grpId="0" animBg="1"/>
      <p:bldP spid="181" grpId="1" animBg="1"/>
      <p:bldP spid="181" grpId="2" animBg="1"/>
      <p:bldP spid="182" grpId="0" animBg="1"/>
      <p:bldP spid="182" grpId="1" animBg="1"/>
      <p:bldP spid="182" grpId="2" animBg="1"/>
      <p:bldP spid="267" grpId="0" animBg="1"/>
      <p:bldP spid="267" grpId="1" animBg="1"/>
      <p:bldP spid="267" grpId="2" animBg="1"/>
      <p:bldP spid="268" grpId="0" animBg="1"/>
      <p:bldP spid="268" grpId="1" animBg="1"/>
      <p:bldP spid="268" grpId="2" animBg="1"/>
      <p:bldP spid="269" grpId="0" animBg="1"/>
      <p:bldP spid="269" grpId="1" animBg="1"/>
      <p:bldP spid="269" grpId="2" animBg="1"/>
      <p:bldP spid="270" grpId="0" animBg="1"/>
      <p:bldP spid="270" grpId="1" animBg="1"/>
      <p:bldP spid="270" grpId="2" animBg="1"/>
      <p:bldP spid="271" grpId="0" animBg="1"/>
      <p:bldP spid="271" grpId="1" animBg="1"/>
      <p:bldP spid="271" grpId="2" animBg="1"/>
      <p:bldP spid="272" grpId="0" animBg="1"/>
      <p:bldP spid="272" grpId="1" animBg="1"/>
      <p:bldP spid="272" grpId="2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  <p:bldP spid="276" grpId="0" animBg="1"/>
      <p:bldP spid="276" grpId="1" animBg="1"/>
      <p:bldP spid="277" grpId="0" animBg="1"/>
      <p:bldP spid="277" grpId="1" animBg="1"/>
      <p:bldP spid="278" grpId="0" animBg="1"/>
      <p:bldP spid="278" grpId="1" animBg="1"/>
      <p:bldP spid="279" grpId="0" animBg="1"/>
      <p:bldP spid="279" grpId="1" animBg="1"/>
      <p:bldP spid="280" grpId="0" animBg="1"/>
      <p:bldP spid="280" grpId="1" animBg="1"/>
      <p:bldP spid="281" grpId="0" animBg="1"/>
      <p:bldP spid="281" grpId="1" animBg="1"/>
      <p:bldP spid="282" grpId="0" animBg="1"/>
      <p:bldP spid="28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18. Jak se jmenuje největší průmyslové město západních Čech?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Plzeň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19. Jak se jmenovala jediná vladařka na českém trůně?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Marie Terezie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20. Jak se jmenoval zakladatel českého loutkářství?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Matěj Kopecký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21. Na Staroměstském náměstí v Praze se nachází světově obdivovaná technická a historická památka, jak se nazývá?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434555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8456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Staroměstský orloj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22. Jak se jmenuje neznámější kniha Boženy Němcové?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Babička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23. Jak se jmenoval největší sběratel a spisovatel českých pohádek?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Karel Jaromír Erben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24. Jak se jmenuje největší krasové území v ČR?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Moravský kras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25. Z čeho se skládá velký státní znak České republiky?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Dvouocasý lev, Moravská orlice, Slezská orlice</a:t>
            </a:r>
            <a:endParaRPr lang="cs-CZ" b="1" dirty="0"/>
          </a:p>
        </p:txBody>
      </p:sp>
      <p:sp>
        <p:nvSpPr>
          <p:cNvPr id="6" name="Stužka nahoru 5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26. Kdo je formální hlavou státu v České republice?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Prezident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27. Jak se jmenuje nejznámější sklářský podnik v Karlových Varech?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91692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55986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Moser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véPole 29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1. Jak se jmenuje hlavní město ČR?</a:t>
            </a:r>
            <a:endParaRPr lang="cs-CZ" sz="40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Praha</a:t>
            </a:r>
            <a:endParaRPr lang="cs-CZ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Stužka nahoru 33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28. Jak se jmenuje nejznámější skalní město ČR?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Prachovské skály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2. Kolik má hlavní město ČR přibližně obyvatel</a:t>
            </a:r>
            <a:r>
              <a:rPr lang="cs-CZ" sz="4000" b="1" dirty="0" smtClean="0"/>
              <a:t>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Kolem 1 milionu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14282" y="6350023"/>
            <a:ext cx="8643998" cy="36512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Dostupné z Metodického portálu www.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rvp.cz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, ISSN: 1802–4785, financovaného z ESF a státního rozpočtu ČR. Provozováno Výzkumným ústavem pedagogickým v Praze.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3. Kdo je prezidentem ČR?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Václav Klaus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4. V jakém pohoří leží Sněžka</a:t>
            </a:r>
            <a:r>
              <a:rPr lang="cs-CZ" sz="4000" b="1" dirty="0" smtClean="0"/>
              <a:t>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Krkonoše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5. Jak se jmenuje česká hymna?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Kde domov můj…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6. Ze kterých tří historických částí se skládá Česká republika?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Čechy, Morava, Slezsko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7. Kde se vlévá Vltava do Labe?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U Mělníka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597</Words>
  <Application>Microsoft Office PowerPoint</Application>
  <PresentationFormat>Předvádění na obrazovce (4:3)</PresentationFormat>
  <Paragraphs>229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Helmut Harzer</dc:creator>
  <cp:lastModifiedBy>harzhe</cp:lastModifiedBy>
  <cp:revision>31</cp:revision>
  <dcterms:created xsi:type="dcterms:W3CDTF">2009-05-04T14:26:57Z</dcterms:created>
  <dcterms:modified xsi:type="dcterms:W3CDTF">2009-10-26T18:17:34Z</dcterms:modified>
</cp:coreProperties>
</file>