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51EA-8836-4A6D-8400-46E47164E69E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C011-5715-4A46-94B9-8ACE973EB8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51EA-8836-4A6D-8400-46E47164E69E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C011-5715-4A46-94B9-8ACE973EB8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51EA-8836-4A6D-8400-46E47164E69E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C011-5715-4A46-94B9-8ACE973EB8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51EA-8836-4A6D-8400-46E47164E69E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C011-5715-4A46-94B9-8ACE973EB8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51EA-8836-4A6D-8400-46E47164E69E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C011-5715-4A46-94B9-8ACE973EB8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51EA-8836-4A6D-8400-46E47164E69E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C011-5715-4A46-94B9-8ACE973EB8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51EA-8836-4A6D-8400-46E47164E69E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C011-5715-4A46-94B9-8ACE973EB8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51EA-8836-4A6D-8400-46E47164E69E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C011-5715-4A46-94B9-8ACE973EB8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51EA-8836-4A6D-8400-46E47164E69E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C011-5715-4A46-94B9-8ACE973EB8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51EA-8836-4A6D-8400-46E47164E69E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C011-5715-4A46-94B9-8ACE973EB8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51EA-8836-4A6D-8400-46E47164E69E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C011-5715-4A46-94B9-8ACE973EB8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151EA-8836-4A6D-8400-46E47164E69E}" type="datetimeFigureOut">
              <a:rPr lang="cs-CZ" smtClean="0"/>
              <a:pPr/>
              <a:t>28.1.2013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7C011-5715-4A46-94B9-8ACE973EB8D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442" y="0"/>
            <a:ext cx="834911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611560" y="2348880"/>
            <a:ext cx="7846640" cy="1815133"/>
          </a:xfrm>
          <a:prstGeom prst="rect">
            <a:avLst/>
          </a:prstGeom>
        </p:spPr>
        <p:txBody>
          <a:bodyPr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8000" b="1" dirty="0" smtClean="0">
                <a:latin typeface="+mj-lt"/>
                <a:ea typeface="+mj-ea"/>
                <a:cs typeface="+mj-cs"/>
              </a:rPr>
              <a:t>Téma nejistoty a obav z budoucího vývoje</a:t>
            </a: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5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Mgr. Ludmila Růžičková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371600" y="4725144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Střední průmyslová škola, Mladá Boleslav, Havlíčkova 456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CZ.1.07/1.5.00/34.0861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MODERNIZACE VÝUKY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Anotace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Předmět:</a:t>
            </a:r>
            <a:r>
              <a:rPr lang="cs-CZ" dirty="0" smtClean="0"/>
              <a:t> </a:t>
            </a:r>
            <a:r>
              <a:rPr lang="cs-CZ" i="1" dirty="0" smtClean="0"/>
              <a:t>český jazyk a literatura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Ročník: </a:t>
            </a:r>
            <a:r>
              <a:rPr lang="cs-CZ" i="1" dirty="0" smtClean="0"/>
              <a:t>IV. ročník SŠ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Tematický celek: </a:t>
            </a:r>
            <a:r>
              <a:rPr lang="cs-CZ" i="1" dirty="0" smtClean="0"/>
              <a:t>Poezie a drama po druhé světové 		          válce</a:t>
            </a:r>
            <a:br>
              <a:rPr lang="cs-CZ" i="1" dirty="0" smtClean="0"/>
            </a:br>
            <a:r>
              <a:rPr lang="cs-CZ" i="1" dirty="0" smtClean="0"/>
              <a:t>                              </a:t>
            </a:r>
          </a:p>
          <a:p>
            <a:pPr marL="0" indent="0">
              <a:buNone/>
            </a:pPr>
            <a:r>
              <a:rPr lang="cs-CZ" b="1" dirty="0" smtClean="0"/>
              <a:t>Klíčová slova</a:t>
            </a:r>
            <a:r>
              <a:rPr lang="cs-CZ" b="1" i="1" dirty="0" smtClean="0"/>
              <a:t>: </a:t>
            </a:r>
            <a:r>
              <a:rPr lang="cs-CZ" i="1" dirty="0" smtClean="0"/>
              <a:t>studená válka, křesťanská víra, 			    poutní místo</a:t>
            </a:r>
          </a:p>
          <a:p>
            <a:pPr marL="0" indent="0">
              <a:buNone/>
            </a:pPr>
            <a:r>
              <a:rPr lang="cs-CZ" b="1" dirty="0" smtClean="0"/>
              <a:t>Forma:</a:t>
            </a:r>
            <a:r>
              <a:rPr lang="cs-CZ" dirty="0" smtClean="0"/>
              <a:t> </a:t>
            </a:r>
            <a:r>
              <a:rPr lang="cs-CZ" i="1" dirty="0" smtClean="0"/>
              <a:t>výklad</a:t>
            </a:r>
            <a:r>
              <a:rPr lang="cs-CZ" dirty="0" smtClean="0"/>
              <a:t>	</a:t>
            </a:r>
          </a:p>
          <a:p>
            <a:pPr marL="0" indent="0">
              <a:buNone/>
            </a:pPr>
            <a:r>
              <a:rPr lang="cs-CZ" b="1" dirty="0" smtClean="0"/>
              <a:t>Datum vytvoření: </a:t>
            </a:r>
            <a:r>
              <a:rPr lang="cs-CZ" i="1" dirty="0" smtClean="0"/>
              <a:t>22. 9. 2012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Téma nejistoty a obav z budoucího vývoje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219256" cy="3993307"/>
          </a:xfrm>
        </p:spPr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oválečný vývoj vede k tomu, že ne všichni básníci sdílejí po optimistický pohled                  na budoucnost</a:t>
            </a:r>
          </a:p>
          <a:p>
            <a:r>
              <a:rPr lang="cs-CZ" dirty="0"/>
              <a:t>n</a:t>
            </a:r>
            <a:r>
              <a:rPr lang="cs-CZ" dirty="0" smtClean="0"/>
              <a:t>ěkteří vyjadřují obavy o budoucnost země, resp. o budoucnost lidstva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František </a:t>
            </a:r>
            <a:r>
              <a:rPr lang="cs-CZ" b="1" dirty="0" err="1" smtClean="0"/>
              <a:t>Hrubín</a:t>
            </a:r>
            <a:r>
              <a:rPr lang="cs-CZ" b="1" dirty="0" smtClean="0"/>
              <a:t>   Hirošima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</a:t>
            </a:r>
            <a:r>
              <a:rPr lang="cs-CZ" dirty="0" smtClean="0"/>
              <a:t>yrickoepická skladba                                 </a:t>
            </a:r>
          </a:p>
          <a:p>
            <a:r>
              <a:rPr lang="cs-CZ" dirty="0" smtClean="0"/>
              <a:t>varování před atomovou katastrofou, reakce na svržení atomové bomby (Hirošima, Nagasaki), tíživá atmosféra studené války, pocity úzkosti</a:t>
            </a:r>
          </a:p>
          <a:p>
            <a:r>
              <a:rPr lang="cs-CZ" dirty="0"/>
              <a:t>d</a:t>
            </a:r>
            <a:r>
              <a:rPr lang="cs-CZ" dirty="0" smtClean="0"/>
              <a:t>obovou kritikou obviněn z pesimismu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Jan Zahradníček   La </a:t>
            </a:r>
            <a:r>
              <a:rPr lang="cs-CZ" b="1" dirty="0" err="1" smtClean="0"/>
              <a:t>Salleta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cs-CZ" dirty="0" smtClean="0"/>
              <a:t>ásnická skladba</a:t>
            </a:r>
          </a:p>
          <a:p>
            <a:r>
              <a:rPr lang="cs-CZ" dirty="0"/>
              <a:t>z</a:t>
            </a:r>
            <a:r>
              <a:rPr lang="cs-CZ" dirty="0" smtClean="0"/>
              <a:t>amyšlení nad osudem lidstva</a:t>
            </a:r>
          </a:p>
          <a:p>
            <a:r>
              <a:rPr lang="cs-CZ" dirty="0"/>
              <a:t>n</a:t>
            </a:r>
            <a:r>
              <a:rPr lang="cs-CZ" dirty="0" smtClean="0"/>
              <a:t>ázev podle poutního místa ve Francii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ukázka      </a:t>
            </a:r>
            <a:r>
              <a:rPr lang="cs-CZ" dirty="0" smtClean="0"/>
              <a:t>str. 98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 smtClean="0">
                <a:solidFill>
                  <a:schemeClr val="accent4"/>
                </a:solidFill>
              </a:rPr>
              <a:t>				   Jan Zahradníček</a:t>
            </a:r>
            <a:br>
              <a:rPr lang="cs-CZ" b="1" dirty="0" smtClean="0">
                <a:solidFill>
                  <a:schemeClr val="accent4"/>
                </a:solidFill>
              </a:rPr>
            </a:br>
            <a:r>
              <a:rPr lang="cs-CZ" sz="3100" b="1" dirty="0">
                <a:solidFill>
                  <a:schemeClr val="accent4"/>
                </a:solidFill>
              </a:rPr>
              <a:t> </a:t>
            </a:r>
            <a:r>
              <a:rPr lang="cs-CZ" sz="3100" b="1" dirty="0" smtClean="0">
                <a:solidFill>
                  <a:schemeClr val="accent4"/>
                </a:solidFill>
              </a:rPr>
              <a:t>   					/1905-1960/</a:t>
            </a:r>
            <a:endParaRPr lang="cs-CZ" b="1" dirty="0">
              <a:solidFill>
                <a:schemeClr val="accent4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352928" cy="52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                                                -  katolický básník                      				     -  téma křesťanské víry se </a:t>
            </a:r>
          </a:p>
          <a:p>
            <a:pPr>
              <a:buNone/>
            </a:pPr>
            <a:r>
              <a:rPr lang="cs-CZ" dirty="0" smtClean="0"/>
              <a:t>                                                   v jeho tvorbě opakuje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-  1951-1960 vězněn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Z dalších děl: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dirty="0" err="1" smtClean="0"/>
              <a:t>bás</a:t>
            </a:r>
            <a:r>
              <a:rPr lang="cs-CZ" dirty="0" smtClean="0"/>
              <a:t>. </a:t>
            </a:r>
            <a:r>
              <a:rPr lang="cs-CZ" dirty="0" err="1" smtClean="0"/>
              <a:t>skl</a:t>
            </a:r>
            <a:r>
              <a:rPr lang="cs-CZ" dirty="0" smtClean="0"/>
              <a:t>. </a:t>
            </a:r>
            <a:r>
              <a:rPr lang="cs-CZ" b="1" dirty="0" smtClean="0"/>
              <a:t>Znamení moci </a:t>
            </a:r>
            <a:r>
              <a:rPr lang="cs-CZ" dirty="0" smtClean="0"/>
              <a:t>– téma rozpad morálky, 		zničení hodnot, degradace člověka, 		odmítnutí totalitní moci</a:t>
            </a:r>
          </a:p>
          <a:p>
            <a:pPr>
              <a:buNone/>
            </a:pPr>
            <a:r>
              <a:rPr lang="cs-CZ" b="1" dirty="0"/>
              <a:t>	</a:t>
            </a:r>
            <a:r>
              <a:rPr lang="cs-CZ" b="1" dirty="0" smtClean="0"/>
              <a:t>Dům strach</a:t>
            </a:r>
            <a:r>
              <a:rPr lang="cs-CZ" dirty="0" smtClean="0"/>
              <a:t>, </a:t>
            </a:r>
            <a:r>
              <a:rPr lang="cs-CZ" b="1" dirty="0" smtClean="0"/>
              <a:t>Čtyři léta </a:t>
            </a:r>
            <a:r>
              <a:rPr lang="cs-CZ" dirty="0" smtClean="0"/>
              <a:t>– poezie psaná ve vězení</a:t>
            </a:r>
            <a:endParaRPr lang="cs-CZ" b="1" dirty="0" smtClean="0"/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7" name="Picture 3" descr="C:\Documents and Settings\locadmin\Plocha\zahradníček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2475402" cy="3300536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3131840" y="328498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1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SOCHROVÁ, M. </a:t>
            </a:r>
            <a:r>
              <a:rPr lang="cs-CZ" sz="2400" i="1" dirty="0" smtClean="0"/>
              <a:t>ČÍTANKA IV. k Literatuře v kostce</a:t>
            </a:r>
            <a:r>
              <a:rPr lang="cs-CZ" sz="2400" dirty="0" smtClean="0"/>
              <a:t> 1. dotisk 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FRAGMENT, 2007.  ISBN 978-80-253-0361-0.</a:t>
            </a:r>
          </a:p>
          <a:p>
            <a:r>
              <a:rPr lang="cs-CZ" sz="2400" dirty="0" smtClean="0"/>
              <a:t>SOCHROVÁ, M. </a:t>
            </a:r>
            <a:r>
              <a:rPr lang="cs-CZ" sz="2400" i="1" dirty="0" smtClean="0"/>
              <a:t>KOMPLETNÍ PŘEHLED české a světové LITERATURY</a:t>
            </a:r>
            <a:r>
              <a:rPr lang="cs-CZ" sz="2400" dirty="0" smtClean="0"/>
              <a:t> 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Havlíčkův Brod: FRAGMENT, 2007. ISBN 978-80-253-0311-5.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Obr. č. </a:t>
            </a:r>
            <a:r>
              <a:rPr lang="cs-CZ" sz="2400" dirty="0" smtClean="0"/>
              <a:t>1: Český – jazyk.cz: [online] [vid. 12.1.2013]. </a:t>
            </a:r>
            <a:r>
              <a:rPr lang="cs-CZ" sz="2400" dirty="0"/>
              <a:t>Dostupné z: </a:t>
            </a:r>
            <a:r>
              <a:rPr lang="cs-CZ" sz="2400" u="sng" dirty="0"/>
              <a:t>http://www.cesky-jazyk.cz/zivotopisy/jan-zahradnicek.html</a:t>
            </a:r>
            <a:endParaRPr lang="cs-CZ" sz="2400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209</Words>
  <Application>Microsoft Office PowerPoint</Application>
  <PresentationFormat>Předvádění na obrazovce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Prezentace aplikace PowerPoint</vt:lpstr>
      <vt:lpstr>Prezentace aplikace PowerPoint</vt:lpstr>
      <vt:lpstr>Téma nejistoty a obav z budoucího vývoje</vt:lpstr>
      <vt:lpstr>František Hrubín   Hirošima</vt:lpstr>
      <vt:lpstr>Jan Zahradníček   La Salleta</vt:lpstr>
      <vt:lpstr>       Jan Zahradníček          /1905-1960/</vt:lpstr>
      <vt:lpstr>Zdroje</vt:lpstr>
    </vt:vector>
  </TitlesOfParts>
  <Company>SPS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ruzickova</dc:creator>
  <cp:lastModifiedBy>Ondřej Havrda</cp:lastModifiedBy>
  <cp:revision>29</cp:revision>
  <dcterms:created xsi:type="dcterms:W3CDTF">2013-01-21T20:00:53Z</dcterms:created>
  <dcterms:modified xsi:type="dcterms:W3CDTF">2013-01-28T13:31:37Z</dcterms:modified>
</cp:coreProperties>
</file>