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87" r:id="rId4"/>
    <p:sldId id="281" r:id="rId5"/>
    <p:sldId id="280" r:id="rId6"/>
    <p:sldId id="283" r:id="rId7"/>
    <p:sldId id="282" r:id="rId8"/>
    <p:sldId id="285" r:id="rId9"/>
    <p:sldId id="286" r:id="rId10"/>
    <p:sldId id="284" r:id="rId11"/>
    <p:sldId id="279" r:id="rId12"/>
    <p:sldId id="278" r:id="rId13"/>
    <p:sldId id="27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:\_Granty\OPVK Šablony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1724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500062" y="2428875"/>
            <a:ext cx="2714615" cy="3895725"/>
          </a:xfrm>
          <a:prstGeom prst="rect">
            <a:avLst/>
          </a:prstGeom>
        </p:spPr>
        <p:txBody>
          <a:bodyPr anchor="t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školy: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Autor: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Číslo projektu: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projektu: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500430" y="2428875"/>
            <a:ext cx="507207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SŠ spojů a informatiky Tábor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Petr Vlach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VY_32_INOVACE_OS_18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CZ.1.07/1.5.00/34.1021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Moderní škola – inovace výuky na SŠSI Tábor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428860" y="1071546"/>
            <a:ext cx="3643338" cy="128588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bind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named.conf</a:t>
            </a: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Obsahuje: 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include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"/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bind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named.conf.options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include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"/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bind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named.conf.local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include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"/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bind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named.conf.default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zones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";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00034" y="2643182"/>
            <a:ext cx="1914525" cy="80962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.../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named.conf.options</a:t>
            </a: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"/var/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cache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bind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…...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928926" y="2714620"/>
            <a:ext cx="1571636" cy="762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.../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named.conf.default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zones</a:t>
            </a: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6143636" y="1785926"/>
            <a:ext cx="2811483" cy="321471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.../</a:t>
            </a: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named.conf.local</a:t>
            </a: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zone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"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vyroba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 {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type master;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file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"/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bind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db.vyroba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zone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"marketing" {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type master;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file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"/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bind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db.marketing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zone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"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konstr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 {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type master;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file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"/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bind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db.konstr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4282" y="1285860"/>
            <a:ext cx="19335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Konfigurační soubory: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000364" y="4500570"/>
            <a:ext cx="3000375" cy="2286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Vyroba.firma.cz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IN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SOA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server.firma.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cz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….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000364" y="5357826"/>
            <a:ext cx="3214710" cy="25717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Marketing.firma.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cz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IN  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SOA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server.firma.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cz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….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000364" y="6143644"/>
            <a:ext cx="3214710" cy="23812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Konstrukce.firma.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cz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IN 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SOA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server.firma.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cz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….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85720" y="3929066"/>
            <a:ext cx="1805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Databázové soubory: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500166" y="44291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db.výroba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142976" y="528638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db.marketing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500166" y="60007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db.konstr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1950145" y="1560576"/>
            <a:ext cx="695519" cy="963168"/>
          </a:xfrm>
          <a:custGeom>
            <a:avLst/>
            <a:gdLst>
              <a:gd name="connsiteX0" fmla="*/ 695519 w 695519"/>
              <a:gd name="connsiteY0" fmla="*/ 0 h 963168"/>
              <a:gd name="connsiteX1" fmla="*/ 646751 w 695519"/>
              <a:gd name="connsiteY1" fmla="*/ 12192 h 963168"/>
              <a:gd name="connsiteX2" fmla="*/ 561407 w 695519"/>
              <a:gd name="connsiteY2" fmla="*/ 85344 h 963168"/>
              <a:gd name="connsiteX3" fmla="*/ 524831 w 695519"/>
              <a:gd name="connsiteY3" fmla="*/ 97536 h 963168"/>
              <a:gd name="connsiteX4" fmla="*/ 488255 w 695519"/>
              <a:gd name="connsiteY4" fmla="*/ 121920 h 963168"/>
              <a:gd name="connsiteX5" fmla="*/ 476063 w 695519"/>
              <a:gd name="connsiteY5" fmla="*/ 158496 h 963168"/>
              <a:gd name="connsiteX6" fmla="*/ 390719 w 695519"/>
              <a:gd name="connsiteY6" fmla="*/ 219456 h 963168"/>
              <a:gd name="connsiteX7" fmla="*/ 341951 w 695519"/>
              <a:gd name="connsiteY7" fmla="*/ 292608 h 963168"/>
              <a:gd name="connsiteX8" fmla="*/ 317567 w 695519"/>
              <a:gd name="connsiteY8" fmla="*/ 329184 h 963168"/>
              <a:gd name="connsiteX9" fmla="*/ 280991 w 695519"/>
              <a:gd name="connsiteY9" fmla="*/ 377952 h 963168"/>
              <a:gd name="connsiteX10" fmla="*/ 232223 w 695519"/>
              <a:gd name="connsiteY10" fmla="*/ 438912 h 963168"/>
              <a:gd name="connsiteX11" fmla="*/ 159071 w 695519"/>
              <a:gd name="connsiteY11" fmla="*/ 560832 h 963168"/>
              <a:gd name="connsiteX12" fmla="*/ 122495 w 695519"/>
              <a:gd name="connsiteY12" fmla="*/ 597408 h 963168"/>
              <a:gd name="connsiteX13" fmla="*/ 85919 w 695519"/>
              <a:gd name="connsiteY13" fmla="*/ 682752 h 963168"/>
              <a:gd name="connsiteX14" fmla="*/ 73727 w 695519"/>
              <a:gd name="connsiteY14" fmla="*/ 719328 h 963168"/>
              <a:gd name="connsiteX15" fmla="*/ 49343 w 695519"/>
              <a:gd name="connsiteY15" fmla="*/ 755904 h 963168"/>
              <a:gd name="connsiteX16" fmla="*/ 24959 w 695519"/>
              <a:gd name="connsiteY16" fmla="*/ 829056 h 963168"/>
              <a:gd name="connsiteX17" fmla="*/ 12767 w 695519"/>
              <a:gd name="connsiteY17" fmla="*/ 865632 h 963168"/>
              <a:gd name="connsiteX18" fmla="*/ 575 w 695519"/>
              <a:gd name="connsiteY18" fmla="*/ 963168 h 9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5519" h="963168">
                <a:moveTo>
                  <a:pt x="695519" y="0"/>
                </a:moveTo>
                <a:cubicBezTo>
                  <a:pt x="679263" y="4064"/>
                  <a:pt x="661738" y="4698"/>
                  <a:pt x="646751" y="12192"/>
                </a:cubicBezTo>
                <a:cubicBezTo>
                  <a:pt x="557955" y="56590"/>
                  <a:pt x="634612" y="36541"/>
                  <a:pt x="561407" y="85344"/>
                </a:cubicBezTo>
                <a:cubicBezTo>
                  <a:pt x="550714" y="92473"/>
                  <a:pt x="536326" y="91789"/>
                  <a:pt x="524831" y="97536"/>
                </a:cubicBezTo>
                <a:cubicBezTo>
                  <a:pt x="511725" y="104089"/>
                  <a:pt x="500447" y="113792"/>
                  <a:pt x="488255" y="121920"/>
                </a:cubicBezTo>
                <a:cubicBezTo>
                  <a:pt x="484191" y="134112"/>
                  <a:pt x="484290" y="148623"/>
                  <a:pt x="476063" y="158496"/>
                </a:cubicBezTo>
                <a:cubicBezTo>
                  <a:pt x="466611" y="169838"/>
                  <a:pt x="407398" y="208337"/>
                  <a:pt x="390719" y="219456"/>
                </a:cubicBezTo>
                <a:lnTo>
                  <a:pt x="341951" y="292608"/>
                </a:lnTo>
                <a:cubicBezTo>
                  <a:pt x="333823" y="304800"/>
                  <a:pt x="326359" y="317462"/>
                  <a:pt x="317567" y="329184"/>
                </a:cubicBezTo>
                <a:lnTo>
                  <a:pt x="280991" y="377952"/>
                </a:lnTo>
                <a:cubicBezTo>
                  <a:pt x="253535" y="460320"/>
                  <a:pt x="291612" y="371038"/>
                  <a:pt x="232223" y="438912"/>
                </a:cubicBezTo>
                <a:cubicBezTo>
                  <a:pt x="114057" y="573959"/>
                  <a:pt x="233347" y="456845"/>
                  <a:pt x="159071" y="560832"/>
                </a:cubicBezTo>
                <a:cubicBezTo>
                  <a:pt x="149049" y="574862"/>
                  <a:pt x="134687" y="585216"/>
                  <a:pt x="122495" y="597408"/>
                </a:cubicBezTo>
                <a:cubicBezTo>
                  <a:pt x="97121" y="698905"/>
                  <a:pt x="128017" y="598555"/>
                  <a:pt x="85919" y="682752"/>
                </a:cubicBezTo>
                <a:cubicBezTo>
                  <a:pt x="80172" y="694247"/>
                  <a:pt x="79474" y="707833"/>
                  <a:pt x="73727" y="719328"/>
                </a:cubicBezTo>
                <a:cubicBezTo>
                  <a:pt x="67174" y="732434"/>
                  <a:pt x="55294" y="742514"/>
                  <a:pt x="49343" y="755904"/>
                </a:cubicBezTo>
                <a:cubicBezTo>
                  <a:pt x="38904" y="779392"/>
                  <a:pt x="33087" y="804672"/>
                  <a:pt x="24959" y="829056"/>
                </a:cubicBezTo>
                <a:lnTo>
                  <a:pt x="12767" y="865632"/>
                </a:lnTo>
                <a:cubicBezTo>
                  <a:pt x="0" y="954999"/>
                  <a:pt x="575" y="922239"/>
                  <a:pt x="575" y="96316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3301332" y="2170176"/>
            <a:ext cx="75852" cy="487680"/>
          </a:xfrm>
          <a:custGeom>
            <a:avLst/>
            <a:gdLst>
              <a:gd name="connsiteX0" fmla="*/ 75852 w 75852"/>
              <a:gd name="connsiteY0" fmla="*/ 0 h 487680"/>
              <a:gd name="connsiteX1" fmla="*/ 63660 w 75852"/>
              <a:gd name="connsiteY1" fmla="*/ 182880 h 487680"/>
              <a:gd name="connsiteX2" fmla="*/ 39276 w 75852"/>
              <a:gd name="connsiteY2" fmla="*/ 256032 h 487680"/>
              <a:gd name="connsiteX3" fmla="*/ 27084 w 75852"/>
              <a:gd name="connsiteY3" fmla="*/ 304800 h 487680"/>
              <a:gd name="connsiteX4" fmla="*/ 2700 w 75852"/>
              <a:gd name="connsiteY4" fmla="*/ 390144 h 487680"/>
              <a:gd name="connsiteX5" fmla="*/ 2700 w 75852"/>
              <a:gd name="connsiteY5" fmla="*/ 48768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852" h="487680">
                <a:moveTo>
                  <a:pt x="75852" y="0"/>
                </a:moveTo>
                <a:cubicBezTo>
                  <a:pt x="71788" y="60960"/>
                  <a:pt x="72300" y="122399"/>
                  <a:pt x="63660" y="182880"/>
                </a:cubicBezTo>
                <a:cubicBezTo>
                  <a:pt x="60025" y="208325"/>
                  <a:pt x="45510" y="231096"/>
                  <a:pt x="39276" y="256032"/>
                </a:cubicBezTo>
                <a:cubicBezTo>
                  <a:pt x="35212" y="272288"/>
                  <a:pt x="31687" y="288688"/>
                  <a:pt x="27084" y="304800"/>
                </a:cubicBezTo>
                <a:cubicBezTo>
                  <a:pt x="19615" y="330941"/>
                  <a:pt x="4942" y="363240"/>
                  <a:pt x="2700" y="390144"/>
                </a:cubicBezTo>
                <a:cubicBezTo>
                  <a:pt x="0" y="422544"/>
                  <a:pt x="2700" y="455168"/>
                  <a:pt x="2700" y="4876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5766816" y="1387612"/>
            <a:ext cx="1928856" cy="343652"/>
          </a:xfrm>
          <a:custGeom>
            <a:avLst/>
            <a:gdLst>
              <a:gd name="connsiteX0" fmla="*/ 0 w 1928856"/>
              <a:gd name="connsiteY0" fmla="*/ 343652 h 343652"/>
              <a:gd name="connsiteX1" fmla="*/ 36576 w 1928856"/>
              <a:gd name="connsiteY1" fmla="*/ 331460 h 343652"/>
              <a:gd name="connsiteX2" fmla="*/ 73152 w 1928856"/>
              <a:gd name="connsiteY2" fmla="*/ 307076 h 343652"/>
              <a:gd name="connsiteX3" fmla="*/ 195072 w 1928856"/>
              <a:gd name="connsiteY3" fmla="*/ 294884 h 343652"/>
              <a:gd name="connsiteX4" fmla="*/ 414528 w 1928856"/>
              <a:gd name="connsiteY4" fmla="*/ 258308 h 343652"/>
              <a:gd name="connsiteX5" fmla="*/ 451104 w 1928856"/>
              <a:gd name="connsiteY5" fmla="*/ 246116 h 343652"/>
              <a:gd name="connsiteX6" fmla="*/ 548640 w 1928856"/>
              <a:gd name="connsiteY6" fmla="*/ 197348 h 343652"/>
              <a:gd name="connsiteX7" fmla="*/ 670560 w 1928856"/>
              <a:gd name="connsiteY7" fmla="*/ 172964 h 343652"/>
              <a:gd name="connsiteX8" fmla="*/ 768096 w 1928856"/>
              <a:gd name="connsiteY8" fmla="*/ 160772 h 343652"/>
              <a:gd name="connsiteX9" fmla="*/ 816864 w 1928856"/>
              <a:gd name="connsiteY9" fmla="*/ 148580 h 343652"/>
              <a:gd name="connsiteX10" fmla="*/ 877824 w 1928856"/>
              <a:gd name="connsiteY10" fmla="*/ 136388 h 343652"/>
              <a:gd name="connsiteX11" fmla="*/ 950976 w 1928856"/>
              <a:gd name="connsiteY11" fmla="*/ 124196 h 343652"/>
              <a:gd name="connsiteX12" fmla="*/ 1048512 w 1928856"/>
              <a:gd name="connsiteY12" fmla="*/ 99812 h 343652"/>
              <a:gd name="connsiteX13" fmla="*/ 1121664 w 1928856"/>
              <a:gd name="connsiteY13" fmla="*/ 87620 h 343652"/>
              <a:gd name="connsiteX14" fmla="*/ 1219200 w 1928856"/>
              <a:gd name="connsiteY14" fmla="*/ 63236 h 343652"/>
              <a:gd name="connsiteX15" fmla="*/ 1304544 w 1928856"/>
              <a:gd name="connsiteY15" fmla="*/ 51044 h 343652"/>
              <a:gd name="connsiteX16" fmla="*/ 1377696 w 1928856"/>
              <a:gd name="connsiteY16" fmla="*/ 38852 h 343652"/>
              <a:gd name="connsiteX17" fmla="*/ 1560576 w 1928856"/>
              <a:gd name="connsiteY17" fmla="*/ 14468 h 343652"/>
              <a:gd name="connsiteX18" fmla="*/ 1597152 w 1928856"/>
              <a:gd name="connsiteY18" fmla="*/ 2276 h 343652"/>
              <a:gd name="connsiteX19" fmla="*/ 1828800 w 1928856"/>
              <a:gd name="connsiteY19" fmla="*/ 14468 h 343652"/>
              <a:gd name="connsiteX20" fmla="*/ 1853184 w 1928856"/>
              <a:gd name="connsiteY20" fmla="*/ 51044 h 343652"/>
              <a:gd name="connsiteX21" fmla="*/ 1877568 w 1928856"/>
              <a:gd name="connsiteY21" fmla="*/ 124196 h 343652"/>
              <a:gd name="connsiteX22" fmla="*/ 1889760 w 1928856"/>
              <a:gd name="connsiteY22" fmla="*/ 160772 h 343652"/>
              <a:gd name="connsiteX23" fmla="*/ 1926336 w 1928856"/>
              <a:gd name="connsiteY23" fmla="*/ 233924 h 343652"/>
              <a:gd name="connsiteX24" fmla="*/ 1926336 w 1928856"/>
              <a:gd name="connsiteY24" fmla="*/ 294884 h 343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28856" h="343652">
                <a:moveTo>
                  <a:pt x="0" y="343652"/>
                </a:moveTo>
                <a:cubicBezTo>
                  <a:pt x="12192" y="339588"/>
                  <a:pt x="25081" y="337207"/>
                  <a:pt x="36576" y="331460"/>
                </a:cubicBezTo>
                <a:cubicBezTo>
                  <a:pt x="49682" y="324907"/>
                  <a:pt x="58874" y="310371"/>
                  <a:pt x="73152" y="307076"/>
                </a:cubicBezTo>
                <a:cubicBezTo>
                  <a:pt x="112949" y="297892"/>
                  <a:pt x="154432" y="298948"/>
                  <a:pt x="195072" y="294884"/>
                </a:cubicBezTo>
                <a:cubicBezTo>
                  <a:pt x="332231" y="260594"/>
                  <a:pt x="259262" y="273835"/>
                  <a:pt x="414528" y="258308"/>
                </a:cubicBezTo>
                <a:cubicBezTo>
                  <a:pt x="426720" y="254244"/>
                  <a:pt x="439609" y="251863"/>
                  <a:pt x="451104" y="246116"/>
                </a:cubicBezTo>
                <a:cubicBezTo>
                  <a:pt x="532476" y="205430"/>
                  <a:pt x="484490" y="215677"/>
                  <a:pt x="548640" y="197348"/>
                </a:cubicBezTo>
                <a:cubicBezTo>
                  <a:pt x="593071" y="184653"/>
                  <a:pt x="622658" y="179807"/>
                  <a:pt x="670560" y="172964"/>
                </a:cubicBezTo>
                <a:cubicBezTo>
                  <a:pt x="702996" y="168330"/>
                  <a:pt x="735777" y="166159"/>
                  <a:pt x="768096" y="160772"/>
                </a:cubicBezTo>
                <a:cubicBezTo>
                  <a:pt x="784624" y="158017"/>
                  <a:pt x="800507" y="152215"/>
                  <a:pt x="816864" y="148580"/>
                </a:cubicBezTo>
                <a:cubicBezTo>
                  <a:pt x="837093" y="144085"/>
                  <a:pt x="857436" y="140095"/>
                  <a:pt x="877824" y="136388"/>
                </a:cubicBezTo>
                <a:cubicBezTo>
                  <a:pt x="902146" y="131966"/>
                  <a:pt x="926804" y="129376"/>
                  <a:pt x="950976" y="124196"/>
                </a:cubicBezTo>
                <a:cubicBezTo>
                  <a:pt x="983745" y="117174"/>
                  <a:pt x="1015455" y="105321"/>
                  <a:pt x="1048512" y="99812"/>
                </a:cubicBezTo>
                <a:cubicBezTo>
                  <a:pt x="1072896" y="95748"/>
                  <a:pt x="1097492" y="92800"/>
                  <a:pt x="1121664" y="87620"/>
                </a:cubicBezTo>
                <a:cubicBezTo>
                  <a:pt x="1154433" y="80598"/>
                  <a:pt x="1186024" y="67975"/>
                  <a:pt x="1219200" y="63236"/>
                </a:cubicBezTo>
                <a:lnTo>
                  <a:pt x="1304544" y="51044"/>
                </a:lnTo>
                <a:cubicBezTo>
                  <a:pt x="1328977" y="47285"/>
                  <a:pt x="1353193" y="42119"/>
                  <a:pt x="1377696" y="38852"/>
                </a:cubicBezTo>
                <a:cubicBezTo>
                  <a:pt x="1443729" y="30048"/>
                  <a:pt x="1496979" y="28601"/>
                  <a:pt x="1560576" y="14468"/>
                </a:cubicBezTo>
                <a:cubicBezTo>
                  <a:pt x="1573121" y="11680"/>
                  <a:pt x="1584960" y="6340"/>
                  <a:pt x="1597152" y="2276"/>
                </a:cubicBezTo>
                <a:cubicBezTo>
                  <a:pt x="1674368" y="6340"/>
                  <a:pt x="1752843" y="0"/>
                  <a:pt x="1828800" y="14468"/>
                </a:cubicBezTo>
                <a:cubicBezTo>
                  <a:pt x="1843194" y="17210"/>
                  <a:pt x="1847233" y="37654"/>
                  <a:pt x="1853184" y="51044"/>
                </a:cubicBezTo>
                <a:cubicBezTo>
                  <a:pt x="1863623" y="74532"/>
                  <a:pt x="1869440" y="99812"/>
                  <a:pt x="1877568" y="124196"/>
                </a:cubicBezTo>
                <a:cubicBezTo>
                  <a:pt x="1881632" y="136388"/>
                  <a:pt x="1882631" y="150079"/>
                  <a:pt x="1889760" y="160772"/>
                </a:cubicBezTo>
                <a:cubicBezTo>
                  <a:pt x="1906516" y="185905"/>
                  <a:pt x="1922453" y="202861"/>
                  <a:pt x="1926336" y="233924"/>
                </a:cubicBezTo>
                <a:cubicBezTo>
                  <a:pt x="1928856" y="254087"/>
                  <a:pt x="1926336" y="274564"/>
                  <a:pt x="1926336" y="29488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5582950" y="3011424"/>
            <a:ext cx="1549370" cy="1365504"/>
          </a:xfrm>
          <a:custGeom>
            <a:avLst/>
            <a:gdLst>
              <a:gd name="connsiteX0" fmla="*/ 1549370 w 1549370"/>
              <a:gd name="connsiteY0" fmla="*/ 0 h 1365504"/>
              <a:gd name="connsiteX1" fmla="*/ 1427450 w 1549370"/>
              <a:gd name="connsiteY1" fmla="*/ 36576 h 1365504"/>
              <a:gd name="connsiteX2" fmla="*/ 1378682 w 1549370"/>
              <a:gd name="connsiteY2" fmla="*/ 60960 h 1365504"/>
              <a:gd name="connsiteX3" fmla="*/ 1329914 w 1549370"/>
              <a:gd name="connsiteY3" fmla="*/ 73152 h 1365504"/>
              <a:gd name="connsiteX4" fmla="*/ 1293338 w 1549370"/>
              <a:gd name="connsiteY4" fmla="*/ 85344 h 1365504"/>
              <a:gd name="connsiteX5" fmla="*/ 1232378 w 1549370"/>
              <a:gd name="connsiteY5" fmla="*/ 109728 h 1365504"/>
              <a:gd name="connsiteX6" fmla="*/ 1147034 w 1549370"/>
              <a:gd name="connsiteY6" fmla="*/ 121920 h 1365504"/>
              <a:gd name="connsiteX7" fmla="*/ 1110458 w 1549370"/>
              <a:gd name="connsiteY7" fmla="*/ 134112 h 1365504"/>
              <a:gd name="connsiteX8" fmla="*/ 1000730 w 1549370"/>
              <a:gd name="connsiteY8" fmla="*/ 158496 h 1365504"/>
              <a:gd name="connsiteX9" fmla="*/ 927578 w 1549370"/>
              <a:gd name="connsiteY9" fmla="*/ 182880 h 1365504"/>
              <a:gd name="connsiteX10" fmla="*/ 854426 w 1549370"/>
              <a:gd name="connsiteY10" fmla="*/ 219456 h 1365504"/>
              <a:gd name="connsiteX11" fmla="*/ 817850 w 1549370"/>
              <a:gd name="connsiteY11" fmla="*/ 256032 h 1365504"/>
              <a:gd name="connsiteX12" fmla="*/ 756890 w 1549370"/>
              <a:gd name="connsiteY12" fmla="*/ 280416 h 1365504"/>
              <a:gd name="connsiteX13" fmla="*/ 720314 w 1549370"/>
              <a:gd name="connsiteY13" fmla="*/ 304800 h 1365504"/>
              <a:gd name="connsiteX14" fmla="*/ 671546 w 1549370"/>
              <a:gd name="connsiteY14" fmla="*/ 329184 h 1365504"/>
              <a:gd name="connsiteX15" fmla="*/ 586202 w 1549370"/>
              <a:gd name="connsiteY15" fmla="*/ 402336 h 1365504"/>
              <a:gd name="connsiteX16" fmla="*/ 537434 w 1549370"/>
              <a:gd name="connsiteY16" fmla="*/ 426720 h 1365504"/>
              <a:gd name="connsiteX17" fmla="*/ 464282 w 1549370"/>
              <a:gd name="connsiteY17" fmla="*/ 499872 h 1365504"/>
              <a:gd name="connsiteX18" fmla="*/ 391130 w 1549370"/>
              <a:gd name="connsiteY18" fmla="*/ 548640 h 1365504"/>
              <a:gd name="connsiteX19" fmla="*/ 378938 w 1549370"/>
              <a:gd name="connsiteY19" fmla="*/ 585216 h 1365504"/>
              <a:gd name="connsiteX20" fmla="*/ 354554 w 1549370"/>
              <a:gd name="connsiteY20" fmla="*/ 633984 h 1365504"/>
              <a:gd name="connsiteX21" fmla="*/ 342362 w 1549370"/>
              <a:gd name="connsiteY21" fmla="*/ 682752 h 1365504"/>
              <a:gd name="connsiteX22" fmla="*/ 281402 w 1549370"/>
              <a:gd name="connsiteY22" fmla="*/ 780288 h 1365504"/>
              <a:gd name="connsiteX23" fmla="*/ 244826 w 1549370"/>
              <a:gd name="connsiteY23" fmla="*/ 804672 h 1365504"/>
              <a:gd name="connsiteX24" fmla="*/ 196058 w 1549370"/>
              <a:gd name="connsiteY24" fmla="*/ 890016 h 1365504"/>
              <a:gd name="connsiteX25" fmla="*/ 171674 w 1549370"/>
              <a:gd name="connsiteY25" fmla="*/ 938784 h 1365504"/>
              <a:gd name="connsiteX26" fmla="*/ 159482 w 1549370"/>
              <a:gd name="connsiteY26" fmla="*/ 975360 h 1365504"/>
              <a:gd name="connsiteX27" fmla="*/ 135098 w 1549370"/>
              <a:gd name="connsiteY27" fmla="*/ 1011936 h 1365504"/>
              <a:gd name="connsiteX28" fmla="*/ 110714 w 1549370"/>
              <a:gd name="connsiteY28" fmla="*/ 1085088 h 1365504"/>
              <a:gd name="connsiteX29" fmla="*/ 86330 w 1549370"/>
              <a:gd name="connsiteY29" fmla="*/ 1121664 h 1365504"/>
              <a:gd name="connsiteX30" fmla="*/ 61946 w 1549370"/>
              <a:gd name="connsiteY30" fmla="*/ 1194816 h 1365504"/>
              <a:gd name="connsiteX31" fmla="*/ 49754 w 1549370"/>
              <a:gd name="connsiteY31" fmla="*/ 1231392 h 1365504"/>
              <a:gd name="connsiteX32" fmla="*/ 37562 w 1549370"/>
              <a:gd name="connsiteY32" fmla="*/ 1267968 h 1365504"/>
              <a:gd name="connsiteX33" fmla="*/ 13178 w 1549370"/>
              <a:gd name="connsiteY33" fmla="*/ 1304544 h 1365504"/>
              <a:gd name="connsiteX34" fmla="*/ 986 w 1549370"/>
              <a:gd name="connsiteY34" fmla="*/ 1365504 h 136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549370" h="1365504">
                <a:moveTo>
                  <a:pt x="1549370" y="0"/>
                </a:moveTo>
                <a:cubicBezTo>
                  <a:pt x="1514368" y="8750"/>
                  <a:pt x="1457133" y="21735"/>
                  <a:pt x="1427450" y="36576"/>
                </a:cubicBezTo>
                <a:cubicBezTo>
                  <a:pt x="1411194" y="44704"/>
                  <a:pt x="1395700" y="54578"/>
                  <a:pt x="1378682" y="60960"/>
                </a:cubicBezTo>
                <a:cubicBezTo>
                  <a:pt x="1362993" y="66844"/>
                  <a:pt x="1346026" y="68549"/>
                  <a:pt x="1329914" y="73152"/>
                </a:cubicBezTo>
                <a:cubicBezTo>
                  <a:pt x="1317557" y="76683"/>
                  <a:pt x="1305371" y="80832"/>
                  <a:pt x="1293338" y="85344"/>
                </a:cubicBezTo>
                <a:cubicBezTo>
                  <a:pt x="1272846" y="93028"/>
                  <a:pt x="1253610" y="104420"/>
                  <a:pt x="1232378" y="109728"/>
                </a:cubicBezTo>
                <a:cubicBezTo>
                  <a:pt x="1204499" y="116698"/>
                  <a:pt x="1175482" y="117856"/>
                  <a:pt x="1147034" y="121920"/>
                </a:cubicBezTo>
                <a:cubicBezTo>
                  <a:pt x="1134842" y="125984"/>
                  <a:pt x="1122926" y="130995"/>
                  <a:pt x="1110458" y="134112"/>
                </a:cubicBezTo>
                <a:cubicBezTo>
                  <a:pt x="1040849" y="151514"/>
                  <a:pt x="1063309" y="139722"/>
                  <a:pt x="1000730" y="158496"/>
                </a:cubicBezTo>
                <a:cubicBezTo>
                  <a:pt x="976111" y="165882"/>
                  <a:pt x="948964" y="168623"/>
                  <a:pt x="927578" y="182880"/>
                </a:cubicBezTo>
                <a:cubicBezTo>
                  <a:pt x="880309" y="214393"/>
                  <a:pt x="904903" y="202630"/>
                  <a:pt x="854426" y="219456"/>
                </a:cubicBezTo>
                <a:cubicBezTo>
                  <a:pt x="842234" y="231648"/>
                  <a:pt x="832471" y="246894"/>
                  <a:pt x="817850" y="256032"/>
                </a:cubicBezTo>
                <a:cubicBezTo>
                  <a:pt x="799291" y="267631"/>
                  <a:pt x="776465" y="270629"/>
                  <a:pt x="756890" y="280416"/>
                </a:cubicBezTo>
                <a:cubicBezTo>
                  <a:pt x="743784" y="286969"/>
                  <a:pt x="733036" y="297530"/>
                  <a:pt x="720314" y="304800"/>
                </a:cubicBezTo>
                <a:cubicBezTo>
                  <a:pt x="704534" y="313817"/>
                  <a:pt x="686335" y="318620"/>
                  <a:pt x="671546" y="329184"/>
                </a:cubicBezTo>
                <a:cubicBezTo>
                  <a:pt x="531899" y="428932"/>
                  <a:pt x="753301" y="297899"/>
                  <a:pt x="586202" y="402336"/>
                </a:cubicBezTo>
                <a:cubicBezTo>
                  <a:pt x="570790" y="411969"/>
                  <a:pt x="551626" y="415366"/>
                  <a:pt x="537434" y="426720"/>
                </a:cubicBezTo>
                <a:cubicBezTo>
                  <a:pt x="510506" y="448262"/>
                  <a:pt x="492975" y="480744"/>
                  <a:pt x="464282" y="499872"/>
                </a:cubicBezTo>
                <a:lnTo>
                  <a:pt x="391130" y="548640"/>
                </a:lnTo>
                <a:cubicBezTo>
                  <a:pt x="387066" y="560832"/>
                  <a:pt x="384000" y="573404"/>
                  <a:pt x="378938" y="585216"/>
                </a:cubicBezTo>
                <a:cubicBezTo>
                  <a:pt x="371779" y="601921"/>
                  <a:pt x="360936" y="616966"/>
                  <a:pt x="354554" y="633984"/>
                </a:cubicBezTo>
                <a:cubicBezTo>
                  <a:pt x="348670" y="649673"/>
                  <a:pt x="348246" y="667063"/>
                  <a:pt x="342362" y="682752"/>
                </a:cubicBezTo>
                <a:cubicBezTo>
                  <a:pt x="330773" y="713657"/>
                  <a:pt x="304418" y="757272"/>
                  <a:pt x="281402" y="780288"/>
                </a:cubicBezTo>
                <a:cubicBezTo>
                  <a:pt x="271041" y="790649"/>
                  <a:pt x="257018" y="796544"/>
                  <a:pt x="244826" y="804672"/>
                </a:cubicBezTo>
                <a:cubicBezTo>
                  <a:pt x="171140" y="952044"/>
                  <a:pt x="264989" y="769387"/>
                  <a:pt x="196058" y="890016"/>
                </a:cubicBezTo>
                <a:cubicBezTo>
                  <a:pt x="187041" y="905796"/>
                  <a:pt x="178833" y="922079"/>
                  <a:pt x="171674" y="938784"/>
                </a:cubicBezTo>
                <a:cubicBezTo>
                  <a:pt x="166612" y="950596"/>
                  <a:pt x="165229" y="963865"/>
                  <a:pt x="159482" y="975360"/>
                </a:cubicBezTo>
                <a:cubicBezTo>
                  <a:pt x="152929" y="988466"/>
                  <a:pt x="141049" y="998546"/>
                  <a:pt x="135098" y="1011936"/>
                </a:cubicBezTo>
                <a:cubicBezTo>
                  <a:pt x="124659" y="1035424"/>
                  <a:pt x="124971" y="1063702"/>
                  <a:pt x="110714" y="1085088"/>
                </a:cubicBezTo>
                <a:cubicBezTo>
                  <a:pt x="102586" y="1097280"/>
                  <a:pt x="92281" y="1108274"/>
                  <a:pt x="86330" y="1121664"/>
                </a:cubicBezTo>
                <a:cubicBezTo>
                  <a:pt x="75891" y="1145152"/>
                  <a:pt x="70074" y="1170432"/>
                  <a:pt x="61946" y="1194816"/>
                </a:cubicBezTo>
                <a:lnTo>
                  <a:pt x="49754" y="1231392"/>
                </a:lnTo>
                <a:cubicBezTo>
                  <a:pt x="45690" y="1243584"/>
                  <a:pt x="44691" y="1257275"/>
                  <a:pt x="37562" y="1267968"/>
                </a:cubicBezTo>
                <a:lnTo>
                  <a:pt x="13178" y="1304544"/>
                </a:lnTo>
                <a:cubicBezTo>
                  <a:pt x="0" y="1357255"/>
                  <a:pt x="986" y="1336556"/>
                  <a:pt x="986" y="13655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5921677" y="3962400"/>
            <a:ext cx="1088723" cy="1202086"/>
          </a:xfrm>
          <a:custGeom>
            <a:avLst/>
            <a:gdLst>
              <a:gd name="connsiteX0" fmla="*/ 1088723 w 1088723"/>
              <a:gd name="connsiteY0" fmla="*/ 0 h 1202086"/>
              <a:gd name="connsiteX1" fmla="*/ 1015571 w 1088723"/>
              <a:gd name="connsiteY1" fmla="*/ 48768 h 1202086"/>
              <a:gd name="connsiteX2" fmla="*/ 978995 w 1088723"/>
              <a:gd name="connsiteY2" fmla="*/ 60960 h 1202086"/>
              <a:gd name="connsiteX3" fmla="*/ 918035 w 1088723"/>
              <a:gd name="connsiteY3" fmla="*/ 97536 h 1202086"/>
              <a:gd name="connsiteX4" fmla="*/ 857075 w 1088723"/>
              <a:gd name="connsiteY4" fmla="*/ 121920 h 1202086"/>
              <a:gd name="connsiteX5" fmla="*/ 759539 w 1088723"/>
              <a:gd name="connsiteY5" fmla="*/ 195072 h 1202086"/>
              <a:gd name="connsiteX6" fmla="*/ 674195 w 1088723"/>
              <a:gd name="connsiteY6" fmla="*/ 256032 h 1202086"/>
              <a:gd name="connsiteX7" fmla="*/ 637619 w 1088723"/>
              <a:gd name="connsiteY7" fmla="*/ 292608 h 1202086"/>
              <a:gd name="connsiteX8" fmla="*/ 588851 w 1088723"/>
              <a:gd name="connsiteY8" fmla="*/ 377952 h 1202086"/>
              <a:gd name="connsiteX9" fmla="*/ 540083 w 1088723"/>
              <a:gd name="connsiteY9" fmla="*/ 414528 h 1202086"/>
              <a:gd name="connsiteX10" fmla="*/ 479123 w 1088723"/>
              <a:gd name="connsiteY10" fmla="*/ 487680 h 1202086"/>
              <a:gd name="connsiteX11" fmla="*/ 442547 w 1088723"/>
              <a:gd name="connsiteY11" fmla="*/ 524256 h 1202086"/>
              <a:gd name="connsiteX12" fmla="*/ 418163 w 1088723"/>
              <a:gd name="connsiteY12" fmla="*/ 560832 h 1202086"/>
              <a:gd name="connsiteX13" fmla="*/ 381587 w 1088723"/>
              <a:gd name="connsiteY13" fmla="*/ 609600 h 1202086"/>
              <a:gd name="connsiteX14" fmla="*/ 345011 w 1088723"/>
              <a:gd name="connsiteY14" fmla="*/ 646176 h 1202086"/>
              <a:gd name="connsiteX15" fmla="*/ 320627 w 1088723"/>
              <a:gd name="connsiteY15" fmla="*/ 682752 h 1202086"/>
              <a:gd name="connsiteX16" fmla="*/ 284051 w 1088723"/>
              <a:gd name="connsiteY16" fmla="*/ 731520 h 1202086"/>
              <a:gd name="connsiteX17" fmla="*/ 247475 w 1088723"/>
              <a:gd name="connsiteY17" fmla="*/ 792480 h 1202086"/>
              <a:gd name="connsiteX18" fmla="*/ 174323 w 1088723"/>
              <a:gd name="connsiteY18" fmla="*/ 877824 h 1202086"/>
              <a:gd name="connsiteX19" fmla="*/ 137747 w 1088723"/>
              <a:gd name="connsiteY19" fmla="*/ 926592 h 1202086"/>
              <a:gd name="connsiteX20" fmla="*/ 101171 w 1088723"/>
              <a:gd name="connsiteY20" fmla="*/ 999744 h 1202086"/>
              <a:gd name="connsiteX21" fmla="*/ 88979 w 1088723"/>
              <a:gd name="connsiteY21" fmla="*/ 1036320 h 1202086"/>
              <a:gd name="connsiteX22" fmla="*/ 64595 w 1088723"/>
              <a:gd name="connsiteY22" fmla="*/ 1072896 h 1202086"/>
              <a:gd name="connsiteX23" fmla="*/ 52403 w 1088723"/>
              <a:gd name="connsiteY23" fmla="*/ 1109472 h 1202086"/>
              <a:gd name="connsiteX24" fmla="*/ 28019 w 1088723"/>
              <a:gd name="connsiteY24" fmla="*/ 1146048 h 1202086"/>
              <a:gd name="connsiteX25" fmla="*/ 3635 w 1088723"/>
              <a:gd name="connsiteY25" fmla="*/ 1194816 h 120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88723" h="1202086">
                <a:moveTo>
                  <a:pt x="1088723" y="0"/>
                </a:moveTo>
                <a:cubicBezTo>
                  <a:pt x="1064339" y="16256"/>
                  <a:pt x="1043373" y="39501"/>
                  <a:pt x="1015571" y="48768"/>
                </a:cubicBezTo>
                <a:cubicBezTo>
                  <a:pt x="1003379" y="52832"/>
                  <a:pt x="990490" y="55213"/>
                  <a:pt x="978995" y="60960"/>
                </a:cubicBezTo>
                <a:cubicBezTo>
                  <a:pt x="957800" y="71558"/>
                  <a:pt x="939230" y="86938"/>
                  <a:pt x="918035" y="97536"/>
                </a:cubicBezTo>
                <a:cubicBezTo>
                  <a:pt x="898460" y="107323"/>
                  <a:pt x="875714" y="110450"/>
                  <a:pt x="857075" y="121920"/>
                </a:cubicBezTo>
                <a:cubicBezTo>
                  <a:pt x="822464" y="143219"/>
                  <a:pt x="793354" y="172529"/>
                  <a:pt x="759539" y="195072"/>
                </a:cubicBezTo>
                <a:cubicBezTo>
                  <a:pt x="730592" y="214370"/>
                  <a:pt x="700660" y="233348"/>
                  <a:pt x="674195" y="256032"/>
                </a:cubicBezTo>
                <a:cubicBezTo>
                  <a:pt x="661104" y="267253"/>
                  <a:pt x="649811" y="280416"/>
                  <a:pt x="637619" y="292608"/>
                </a:cubicBezTo>
                <a:cubicBezTo>
                  <a:pt x="623670" y="334456"/>
                  <a:pt x="625757" y="341046"/>
                  <a:pt x="588851" y="377952"/>
                </a:cubicBezTo>
                <a:cubicBezTo>
                  <a:pt x="574483" y="392320"/>
                  <a:pt x="555511" y="401304"/>
                  <a:pt x="540083" y="414528"/>
                </a:cubicBezTo>
                <a:cubicBezTo>
                  <a:pt x="477750" y="467957"/>
                  <a:pt x="526155" y="431241"/>
                  <a:pt x="479123" y="487680"/>
                </a:cubicBezTo>
                <a:cubicBezTo>
                  <a:pt x="468085" y="500926"/>
                  <a:pt x="453585" y="511010"/>
                  <a:pt x="442547" y="524256"/>
                </a:cubicBezTo>
                <a:cubicBezTo>
                  <a:pt x="433166" y="535513"/>
                  <a:pt x="426680" y="548908"/>
                  <a:pt x="418163" y="560832"/>
                </a:cubicBezTo>
                <a:cubicBezTo>
                  <a:pt x="406352" y="577367"/>
                  <a:pt x="394811" y="594172"/>
                  <a:pt x="381587" y="609600"/>
                </a:cubicBezTo>
                <a:cubicBezTo>
                  <a:pt x="370366" y="622691"/>
                  <a:pt x="356049" y="632930"/>
                  <a:pt x="345011" y="646176"/>
                </a:cubicBezTo>
                <a:cubicBezTo>
                  <a:pt x="335630" y="657433"/>
                  <a:pt x="329144" y="670828"/>
                  <a:pt x="320627" y="682752"/>
                </a:cubicBezTo>
                <a:cubicBezTo>
                  <a:pt x="308816" y="699287"/>
                  <a:pt x="295323" y="714613"/>
                  <a:pt x="284051" y="731520"/>
                </a:cubicBezTo>
                <a:cubicBezTo>
                  <a:pt x="270906" y="751237"/>
                  <a:pt x="260620" y="772763"/>
                  <a:pt x="247475" y="792480"/>
                </a:cubicBezTo>
                <a:cubicBezTo>
                  <a:pt x="193995" y="872700"/>
                  <a:pt x="230833" y="811896"/>
                  <a:pt x="174323" y="877824"/>
                </a:cubicBezTo>
                <a:cubicBezTo>
                  <a:pt x="161099" y="893252"/>
                  <a:pt x="149939" y="910336"/>
                  <a:pt x="137747" y="926592"/>
                </a:cubicBezTo>
                <a:cubicBezTo>
                  <a:pt x="107102" y="1018527"/>
                  <a:pt x="148440" y="905206"/>
                  <a:pt x="101171" y="999744"/>
                </a:cubicBezTo>
                <a:cubicBezTo>
                  <a:pt x="95424" y="1011239"/>
                  <a:pt x="94726" y="1024825"/>
                  <a:pt x="88979" y="1036320"/>
                </a:cubicBezTo>
                <a:cubicBezTo>
                  <a:pt x="82426" y="1049426"/>
                  <a:pt x="71148" y="1059790"/>
                  <a:pt x="64595" y="1072896"/>
                </a:cubicBezTo>
                <a:cubicBezTo>
                  <a:pt x="58848" y="1084391"/>
                  <a:pt x="58150" y="1097977"/>
                  <a:pt x="52403" y="1109472"/>
                </a:cubicBezTo>
                <a:cubicBezTo>
                  <a:pt x="45850" y="1122578"/>
                  <a:pt x="34572" y="1132942"/>
                  <a:pt x="28019" y="1146048"/>
                </a:cubicBezTo>
                <a:cubicBezTo>
                  <a:pt x="0" y="1202086"/>
                  <a:pt x="31180" y="1167271"/>
                  <a:pt x="3635" y="119481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6120384" y="4888992"/>
            <a:ext cx="938784" cy="1158240"/>
          </a:xfrm>
          <a:custGeom>
            <a:avLst/>
            <a:gdLst>
              <a:gd name="connsiteX0" fmla="*/ 938784 w 938784"/>
              <a:gd name="connsiteY0" fmla="*/ 0 h 1158240"/>
              <a:gd name="connsiteX1" fmla="*/ 804672 w 938784"/>
              <a:gd name="connsiteY1" fmla="*/ 109728 h 1158240"/>
              <a:gd name="connsiteX2" fmla="*/ 719328 w 938784"/>
              <a:gd name="connsiteY2" fmla="*/ 170688 h 1158240"/>
              <a:gd name="connsiteX3" fmla="*/ 694944 w 938784"/>
              <a:gd name="connsiteY3" fmla="*/ 207264 h 1158240"/>
              <a:gd name="connsiteX4" fmla="*/ 621792 w 938784"/>
              <a:gd name="connsiteY4" fmla="*/ 268224 h 1158240"/>
              <a:gd name="connsiteX5" fmla="*/ 597408 w 938784"/>
              <a:gd name="connsiteY5" fmla="*/ 304800 h 1158240"/>
              <a:gd name="connsiteX6" fmla="*/ 573024 w 938784"/>
              <a:gd name="connsiteY6" fmla="*/ 353568 h 1158240"/>
              <a:gd name="connsiteX7" fmla="*/ 536448 w 938784"/>
              <a:gd name="connsiteY7" fmla="*/ 390144 h 1158240"/>
              <a:gd name="connsiteX8" fmla="*/ 499872 w 938784"/>
              <a:gd name="connsiteY8" fmla="*/ 438912 h 1158240"/>
              <a:gd name="connsiteX9" fmla="*/ 463296 w 938784"/>
              <a:gd name="connsiteY9" fmla="*/ 475488 h 1158240"/>
              <a:gd name="connsiteX10" fmla="*/ 414528 w 938784"/>
              <a:gd name="connsiteY10" fmla="*/ 548640 h 1158240"/>
              <a:gd name="connsiteX11" fmla="*/ 377952 w 938784"/>
              <a:gd name="connsiteY11" fmla="*/ 597408 h 1158240"/>
              <a:gd name="connsiteX12" fmla="*/ 329184 w 938784"/>
              <a:gd name="connsiteY12" fmla="*/ 670560 h 1158240"/>
              <a:gd name="connsiteX13" fmla="*/ 280416 w 938784"/>
              <a:gd name="connsiteY13" fmla="*/ 743712 h 1158240"/>
              <a:gd name="connsiteX14" fmla="*/ 243840 w 938784"/>
              <a:gd name="connsiteY14" fmla="*/ 780288 h 1158240"/>
              <a:gd name="connsiteX15" fmla="*/ 219456 w 938784"/>
              <a:gd name="connsiteY15" fmla="*/ 829056 h 1158240"/>
              <a:gd name="connsiteX16" fmla="*/ 182880 w 938784"/>
              <a:gd name="connsiteY16" fmla="*/ 865632 h 1158240"/>
              <a:gd name="connsiteX17" fmla="*/ 109728 w 938784"/>
              <a:gd name="connsiteY17" fmla="*/ 975360 h 1158240"/>
              <a:gd name="connsiteX18" fmla="*/ 85344 w 938784"/>
              <a:gd name="connsiteY18" fmla="*/ 1011936 h 1158240"/>
              <a:gd name="connsiteX19" fmla="*/ 24384 w 938784"/>
              <a:gd name="connsiteY19" fmla="*/ 1085088 h 1158240"/>
              <a:gd name="connsiteX20" fmla="*/ 0 w 938784"/>
              <a:gd name="connsiteY20" fmla="*/ 1158240 h 115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8784" h="1158240">
                <a:moveTo>
                  <a:pt x="938784" y="0"/>
                </a:moveTo>
                <a:cubicBezTo>
                  <a:pt x="885279" y="53505"/>
                  <a:pt x="888169" y="54063"/>
                  <a:pt x="804672" y="109728"/>
                </a:cubicBezTo>
                <a:cubicBezTo>
                  <a:pt x="783904" y="123573"/>
                  <a:pt x="734451" y="155565"/>
                  <a:pt x="719328" y="170688"/>
                </a:cubicBezTo>
                <a:cubicBezTo>
                  <a:pt x="708967" y="181049"/>
                  <a:pt x="704325" y="196007"/>
                  <a:pt x="694944" y="207264"/>
                </a:cubicBezTo>
                <a:cubicBezTo>
                  <a:pt x="665608" y="242467"/>
                  <a:pt x="657756" y="244248"/>
                  <a:pt x="621792" y="268224"/>
                </a:cubicBezTo>
                <a:cubicBezTo>
                  <a:pt x="613664" y="280416"/>
                  <a:pt x="604678" y="292078"/>
                  <a:pt x="597408" y="304800"/>
                </a:cubicBezTo>
                <a:cubicBezTo>
                  <a:pt x="588391" y="320580"/>
                  <a:pt x="583588" y="338779"/>
                  <a:pt x="573024" y="353568"/>
                </a:cubicBezTo>
                <a:cubicBezTo>
                  <a:pt x="563002" y="367598"/>
                  <a:pt x="547669" y="377053"/>
                  <a:pt x="536448" y="390144"/>
                </a:cubicBezTo>
                <a:cubicBezTo>
                  <a:pt x="523224" y="405572"/>
                  <a:pt x="513096" y="423484"/>
                  <a:pt x="499872" y="438912"/>
                </a:cubicBezTo>
                <a:cubicBezTo>
                  <a:pt x="488651" y="452003"/>
                  <a:pt x="473882" y="461878"/>
                  <a:pt x="463296" y="475488"/>
                </a:cubicBezTo>
                <a:cubicBezTo>
                  <a:pt x="445304" y="498621"/>
                  <a:pt x="432112" y="525195"/>
                  <a:pt x="414528" y="548640"/>
                </a:cubicBezTo>
                <a:lnTo>
                  <a:pt x="377952" y="597408"/>
                </a:lnTo>
                <a:cubicBezTo>
                  <a:pt x="354635" y="667359"/>
                  <a:pt x="382458" y="602065"/>
                  <a:pt x="329184" y="670560"/>
                </a:cubicBezTo>
                <a:cubicBezTo>
                  <a:pt x="311192" y="693693"/>
                  <a:pt x="301138" y="722990"/>
                  <a:pt x="280416" y="743712"/>
                </a:cubicBezTo>
                <a:cubicBezTo>
                  <a:pt x="268224" y="755904"/>
                  <a:pt x="253862" y="766258"/>
                  <a:pt x="243840" y="780288"/>
                </a:cubicBezTo>
                <a:cubicBezTo>
                  <a:pt x="233276" y="795077"/>
                  <a:pt x="230020" y="814267"/>
                  <a:pt x="219456" y="829056"/>
                </a:cubicBezTo>
                <a:cubicBezTo>
                  <a:pt x="209434" y="843086"/>
                  <a:pt x="193466" y="852022"/>
                  <a:pt x="182880" y="865632"/>
                </a:cubicBezTo>
                <a:lnTo>
                  <a:pt x="109728" y="975360"/>
                </a:lnTo>
                <a:cubicBezTo>
                  <a:pt x="101600" y="987552"/>
                  <a:pt x="95705" y="1001575"/>
                  <a:pt x="85344" y="1011936"/>
                </a:cubicBezTo>
                <a:cubicBezTo>
                  <a:pt x="62375" y="1034905"/>
                  <a:pt x="37963" y="1054535"/>
                  <a:pt x="24384" y="1085088"/>
                </a:cubicBezTo>
                <a:cubicBezTo>
                  <a:pt x="13945" y="1108576"/>
                  <a:pt x="0" y="1158240"/>
                  <a:pt x="0" y="11582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 prov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dějte ve  dvou virtu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prostřed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Debian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Server  a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Xpecka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Př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prava prostřed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dvou </a:t>
            </a:r>
            <a:r>
              <a:rPr kumimoji="0" lang="cs-CZ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virtu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poč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tačů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Ve 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ech   virtu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prostřed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VMware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nastavte nebo zkontrolujte na 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ťov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kartě volbu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NAT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Na 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ťov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kartě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Xpecka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nastavte IP adresu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192.168.47.140, maska tř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 C, br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 nevyplňujte, DNS server 192.168.47.140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Nastavte nebo Zkontrolujte 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zev poč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tače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PC1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Konfiguračn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soubory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BINDu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Jako uživatel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root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spusťe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Midnight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Commander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a otevřete konfiguračn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soubor pro přid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bind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named.conf.local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tomto soubory změňte 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zvy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dopředn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 na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TEST1.local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zpětn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 na 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zev odpov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daj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 192.168.47.0 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(47.168.192.in-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addr.arpa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Soubor uložte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Otevřete stejným způsobem  soubor 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bind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/db.TEST1.local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za posledn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ř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dek přidejte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znam typu 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 poč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tač 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zvem PC1 a  IP adresu (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192.168.47.140)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Soubor uložte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Otevřete stejným způsobem  soubor 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bind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db.Reverzni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za posledn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ř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dek přidejte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znam typu PTR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 poč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tač 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plným 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zvem poč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tače PC1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 IP adresou (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192.168.47.140)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Soubor uložte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Vysvětlete strukturu souborů DNS serveru BIND (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named.conf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named.conf.local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datab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zov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soubory pro definici z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428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Ukázka cvičení v prostředí  pro správu  virtuálních strojů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VMware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Pro účely cvičení jsou k dispozici  předem vytvořené virtuální stroje s operačními systémy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Debian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6 ( název stroje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Debian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Server)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 Windows XP (název stroje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Xpecko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).Mezi těmito dvěma virtuálními stroji je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vytvořena síť s plnou konektivitou.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Nastavení IP adres a domény  na virtuálním počítači </a:t>
            </a:r>
            <a:r>
              <a:rPr lang="cs-CZ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ebian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Server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kartě Systém vyberte, Volby, Připojení k síti a nastavte pro Server IP adresu 192.168.47.137 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kartě Systém vyberte, Správa, Síť a nastavte pomocí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ikony Kliknutím provedete změny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(heslo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kaktus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název domény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TEST1.local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 kartě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Obecné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Na kartě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DNS přidejte pro interface eth0 IP adresu 192.168.47.137 a doménu TEST1.local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Kontrola  DNS z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Xpecka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Přejděte do prostředí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Xpecka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Ujistěte se pomocí příkazů , že spojení je navázáno: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Příkaz ping 192.168.47.137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Příkaz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nslookup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debianServer.TEST1.local,   192.168.47.137,    exit)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2867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</a:p>
          <a:p>
            <a:pPr lvl="0"/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1428736"/>
            <a:ext cx="90011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Ing.Petr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Draxler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Datové sítě.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Skriptum  Střední školy spojů a informatiky Tábor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214678" y="2214554"/>
            <a:ext cx="3071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LINUX  Server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1604" y="3000372"/>
            <a:ext cx="57150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Server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DNS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Služba DNS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Služba DNS umožňuje překlad 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úplných názvů počítačů (jméno počítače + jméno domény)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 adresy IP, využívá sadu protokolů TCP/IP. Lze ji integrovat se službou DHCP, WINS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Příklad pro zopakování domén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 studenti.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sous.cz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je doména 0-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tého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řádu (kořenová doména)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je doména 1. řádu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je doména 2. řádu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studenti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je doména 3. řádu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2643182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Zóna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představuje oblast v doméně. Primární server by měl obsahovat zóny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dopředného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zpětného vyhledávání.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Dopředné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vyhledávání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 zajišťuje překlad názvů domén na IP adresy.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Zpětné vyhledávání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naopak.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Mechanizmus delegace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všech zón platí mechanizmus delegace.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DNS servery v hierarchii výše odkazují na DNS servery v hierarchii níže.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Váš registrátor zajistí, že do domény prvního řádu bude vložen záznam o vaší doméně druhého řádu spolu s odkazem na  váš DNS server, kde budete mít definovanou příslušnou zónu a s ní řadu DNS záznamů.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Pokud budete provozovat vlastní DNS server, kde si nadefinujete vlastní doménu druhého řádu a nějaké domény třetího řádu. Ale pokud na vás nezačnou odkazovat příslušné DNS servery v DNS stromu, nebudou vaše záznamy mít globální platnost –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resolvující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servery vás nenajdou.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PTR záznamů platí stejný princip - opět na vás musí odkazovat někdo v hierarchii výše. Podstatným rozdílem je, že PTR záznamy neobsluhují registrátoři domén , ale majitel příslušných bloků IP adres-tedy váš ISP (Internet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Sevice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Provider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–poskytovatel internetového připojení).Ten vám může nabídnout jeho DNS server, nebo nastavit delegaci pro určitou část PTR záznamů na váš server.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[1, s.60  ]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    Software pro DNS server je součástí všech serverových platforem ve Windows i všech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Linuxových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distribucí. S Linuxem se nejčastěji dodává server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BIND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Berkeley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Internet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Domain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server, v naší distribuci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Debian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 verze BIND 9 viz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Synaptic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), jehož konfigurační soubor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named.conf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(v adresáři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etc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bind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)obsahuje odkazy na zónové soubory s údaji pro obsluhované DNS zóny. Obvykle bývají tři - zóna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dopředného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vyhledávání (hledá se IP adresa ke známému jménu), nepovinná zóna pro reverzní vyhledávání (hledá se jméno ke známé IP adrese) a soubor s informacemi 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root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serverech. Popíšeme a okomentujeme si zónový soubor pro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dopředné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vyhledávání fiktivní firmy se zaregistrovaným doménovým jménem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firma.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. Všechny potřebné služby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nameserver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mailserver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i www server) má firma umístěné na jediném počítači se jménem server.firma.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143248"/>
            <a:ext cx="91440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zónový soubor    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firma.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cz.zone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$TTL 86400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	IN	SOA	server.firma.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root.server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(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		15	;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serial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		28800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;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refresh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		7200 	;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retry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		2W 	;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expire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		86400 ;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ttl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		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	IN	NS	server.firma.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	IN   NS   ns1.termsnet.cz.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	IN	MX	5	server.firma.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server	IN	A	81.90.160.5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www		IN	CNAME	server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Typy záznamů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;                                                           uvozuje komentář        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$TTL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Time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to live) 		Doba platnosti záznamu v sekundách.	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        		Jméno s tečkou na konci!    Pro jakou doménu je záznam určen.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			Tento název domény se přidá za každé jméno v zónovém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			souboru, které nekončí tečkou.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IN                			Internetová adresa (definuje typ sítě) dříve se používaly i jiné).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server.firma.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   		Stroj, na kterém je umístěn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nameserver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dané domény.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root.server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(.firma.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)  	                     Elektronická adresa Správce dané domény.Chybí znak @ , místo něj   je v adrese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lang="cs-CZ" sz="1400" dirty="0" smtClean="0"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ea typeface="DejaVu Sans" charset="-128"/>
                <a:cs typeface="Times New Roman" pitchFamily="18" charset="0"/>
              </a:rPr>
              <a:t>                                  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tečka.Skutečná 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adresa by byla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root.server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@firma.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Type SOA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(Start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of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Authority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)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- Uvozuje záznamy, pro něž je server autoritativní.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15                 Sériové číslo zvýšíme vždy, když uděláme v zónovém souboru změnu.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28800      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	Interval obnovy na sekundárním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nameserveru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v sekundách.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7200             Za jak dlouho má sekundární server kontaktovat primární v případě, že neuspěje.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2W              	Není-li spojení s primárním serverem,  jak dlouho má sekundární server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			            považovat údaje za platné.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            	(2W=2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weeks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 dva týdny. Možno též zadat v sekundách)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86400          	Po jaké době sekundární server prohlásí požadavek za nesplnitelný, nemá-li   spojení s primárním serverem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lang="cs-CZ" sz="1400" dirty="0" smtClean="0"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ea typeface="DejaVu Sans" charset="-128"/>
                <a:cs typeface="Times New Roman" pitchFamily="18" charset="0"/>
              </a:rPr>
              <a:t>                         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(v sekundách).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Type A (adresa) –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Slouží k převodu názvu strojů na IP adresy.V zónovém souboru musí být alespoň jeden záznam typu A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.K názvu stroje se připojí název domény (je tedy server.firma.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).Pro plné názvy strojů se musí uvést na konci názvu tečka.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název stroje	IN	A	IP adresa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server		IN	A	81.90.160.5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Type NS (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nameserver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) –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Slouží k určení, které jmenné servery spravují informace o dané zóně.Většinou primární a sekundární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nameserver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, může jich být i více.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		IN  	NS  	nameserver1.domena.cz.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		IN  	NS  	nameserver2.domena.cz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Type MX (mail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exchanger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) –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udává informace o serveru, kam zasílat poštu pro danou doménu.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název domény.	IN	MX	váha	název stroje</a:t>
            </a:r>
            <a:r>
              <a:rPr lang="cs-CZ" sz="1400" dirty="0" smtClean="0"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je-li více serverů udává význam poštovního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ea typeface="DejaVu Sans"/>
                <a:cs typeface="Times New Roman" pitchFamily="18" charset="0"/>
              </a:rPr>
              <a:t>                                                      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serveru,čím menší váha, tím více bude daný stroj preferován.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Type CNAME (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canonical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name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) -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Přezdívka, umožňuje dát danému stroji více názvů.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nový název		IN	CNAME	starý název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www		IN	CNAME	server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Type PTR (pointer - ukazatel)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- Slouží pro zpětný překlad z IP adresy na název, bude v samostatném souboru.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IP adresa    	IN	PTR	kompletní název stroje s tečkou na konci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81.90.160.5.	IN	PTR	server.firma.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Konfigurace DNS serveru v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Debianu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bind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named.conf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: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konfigurační soubor pro démon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 vzorový soubor není potřeba upravovat, ale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musí se přidat všechny zóny, pro které je server autoritativní do souboru 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bind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named.conf.local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bind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named.conf.default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zones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 obsahuje definice předdefinovaných zón (příkaz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zone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) a odkazy na soubory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db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.*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bind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db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.*   :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soubory obsahují definice předdefinovaných zón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 souboru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bind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named.conf.options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je nastaven výchozí adresář programu BIND  na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/var/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cache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bind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Příkaz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include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 dílčí soubory se připojí k hlavnímu souboru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named.conf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3357562"/>
            <a:ext cx="9144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Příkaz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zone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definuje zóny a nastavuje proměnné pro řízení každé zóny.Přesný formát příkazu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zone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je závislý na roli, kterou má démon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hrát pro danou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zonu.Jsou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možné typy zón : master (pro primární zónu),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slave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(pro sekundární zónu),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hint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(pro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cache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zónu),....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Jak nastavit hlavní server pro zónu: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zone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„jméno domény“  {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  type master;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file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„cesta“;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};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viz soubor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bind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named.conf.default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zones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startovací skript pro démona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je v adresáři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init.d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service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bind9 start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service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bind9 stop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Konfigurace </a:t>
            </a:r>
            <a:r>
              <a:rPr kumimoji="0" lang="cs-CZ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klienta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DNS v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Debianu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Každý počítač v síti musí být klientem programu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BIND.Klient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DNS je ovládán nástrojem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resolver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(řešitel).Konfigurace DNS klienta je v konfiguračních souborech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resolv.conf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a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nsswitch.conf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Konfigurační soubor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resolv.conf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Obsahuje DNS servery, kterým by měl počítač posílat dotazy.Pokud počítač získává svoji adresu IP z DHCP serveru pak je tento soubor nastaven automaticky.V opačném případě se musí nastavit ručně.Formát je následující: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search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jméno domény …..             název prohledávané domény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nameserver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adresa IP                  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adresa jmenného serveru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Lze uvést až 3 jmenné servery.Příklad: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search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cs.colorado.edu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colorado.edu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ee.colorado.edu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nameserver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128.138.243.151 ;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nameserver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128.138.204.4 ;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trubac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nameserver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128138.240.1 ;kotva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pokud jméno počítače není plně kvalifikované 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resolver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dokončí jméno počítače pomocí první domény v seznamu např. pro jméno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poč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tonda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by bylo použito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tonda.cs.colorado.edu.Když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takové jméno nelze najít, pokusí se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resolver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najít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tonda.colorado.edu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tonda.ee.colorado.edu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Konfigurační soubor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nsswitch.conf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 tomto souboru jsou uloženy informace , z nichž se systém dozví, kde hledat konfigurační údaje.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785926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Doménový  strom: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Pozn.: DNS zóna není totéž co DNS doména. Domény jsou tvořeny organizacemi.Jedna organizace může být rozdělena na několik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poddomén.Každá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poddoména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představuje samostatnou zónu.Jedna doména je tvořena všemi těmito zónami.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doména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: 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je tvořena třemi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poddoménami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–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každá má vlastní zónu: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poddomény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  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vyroba.firma.cz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                  marketing.firma.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                  konstrukce.firma.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cz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957</Words>
  <Application>Microsoft Office PowerPoint</Application>
  <PresentationFormat>Předvádění na obrazovce (4:3)</PresentationFormat>
  <Paragraphs>205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Vlach</dc:creator>
  <cp:lastModifiedBy>Petr Vlach</cp:lastModifiedBy>
  <cp:revision>231</cp:revision>
  <dcterms:created xsi:type="dcterms:W3CDTF">2012-12-02T16:43:59Z</dcterms:created>
  <dcterms:modified xsi:type="dcterms:W3CDTF">2014-01-08T21:35:25Z</dcterms:modified>
</cp:coreProperties>
</file>