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85" r:id="rId4"/>
    <p:sldId id="279" r:id="rId5"/>
    <p:sldId id="278" r:id="rId6"/>
    <p:sldId id="281" r:id="rId7"/>
    <p:sldId id="280" r:id="rId8"/>
    <p:sldId id="282" r:id="rId9"/>
    <p:sldId id="283" r:id="rId10"/>
    <p:sldId id="284" r:id="rId11"/>
    <p:sldId id="27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8.1.2014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VY_32_INOVACE_OS_17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Jak by jste vytvořili Přiřazení stálé adresy ? (muže být adresa   mimo nastavený rozsah ?)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Použijeme MAC adresu: 00:0C:29:E4:78:51 (zjistíme pomocí příkazu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ipconfig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Do souboru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dhcpd.conf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přidáme záznam: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nazev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 libovolný-slouží pouze k rozlišení, musí být bez mezer)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host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nazev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zarizeni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{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hardware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ethernet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00:0C:29:E4:78:51;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fixed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address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192.168.40.205          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}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2867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</a:p>
          <a:p>
            <a:pPr lvl="0"/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50017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NEMETH, E., SNYDER, G.,  HEIN, T.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LINUX  - Kompletní příručka administrátora.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2.vyd. Brno: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2008. ISBN 978-80-251-2410-9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0011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[2]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Ing.Petr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Draxler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Datové sítě.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Skriptum  Střední školy spojů a informatiky Tábor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214678" y="2214554"/>
            <a:ext cx="3071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LINUX  Server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1604" y="3000372"/>
            <a:ext cx="57150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Server DHCP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121442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DHCP je protokol pro dynamickou konfiguraci hostitelů.  Je definován v dokumentech RFC 2131 a 2132. Umožňuje, aby si klient protokolu DHCP  zapůjčil část síťových a administrativních parametrů z centrálního serveru.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Půjčovat lze následující parametry: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[1, s. 334]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Adresy IP a síťové masky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Brány (implicitní směry)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Jmenné servery DNS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Hostitele pro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syslog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Servery protokolu WINS, X Windows, …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Servery TFTP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 další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286256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 server se používá pro konfiguraci IP adres pro větší oddělení nebo firmu. Když se spustí software klienta DHCP , vyšle klient  do sítě žádost o IP adresu . Server DHCP mu odpoví a pošle mu adresu společně s dalšími informacemi potřebnými pro dokončení síťové konfigurace.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Adresy server přiděluje automaticky z vyhrazeného rozsahu a doba platnosti přidělení je omezena. Tím je zaručeno, že nepoužívaná IP adresa bude po určité době uvolněna a může být přidělena jiné stanici. Také rozsah přidělovaných parametrů je u DHCP mnohem širší, kromě čtyř základních existuje asi 25 dalších (například WINS server, jméno domény, NTP server pro časovou synchronizaci a jiné). Hlavní výhodou je menší administrativní náročnost pro správce sítě. Pokud k tomu nemá vážný důvod, nemusí udržovat tabulky přiřazení MAC a IP adres.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4025900" cy="25161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 rot="10800000" flipV="1">
            <a:off x="0" y="57148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Komunikace klienta se serverem je naznačena na obrázku: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[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2, s.56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]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4214818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Nejprve klient vyšle všesměrový paket DHCPDISCOVER (hledání DHCP serveru a žádost o nabídnutí IP adresy). DHCP server (nebo servery) připraví svou nabídku a vyšlou ji paketem DHCPOFFER. Tato zpráva je určena jediné stanici, proto se vysílá jako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unicast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Klient si z (teoreticky několika) nabídek vybere jednu IP adresu a požádá o ni zprávou DHCPREQUEST. Vysílá se jako všesměrový paket, protože je třeba uvědomit i případné ostatní servery o tom, že jejich nabídka nebyla využita. Vybraný server nabídku potvrdí zprávou DHCPACK a stanice může přidělenou adresu začít využívat. Klient může nabídnutou adresu také odmítnout zprávou DHCPDECLINE, nebo již přidělenou adresu uvolnit zprávou DHCPRELEASE.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SERVEROVÝ DAEMON DHCP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linuxov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distribuce se použ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DHCP server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ISC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(Internet Software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Consortium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http://www.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isc.org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). Jedn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se jak o serverovou 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st, tak i 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klentskou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st.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 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Linuxu mus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být nastavena podpora 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multicast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adresy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–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přesvědč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me se o tom př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kazem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ifconfig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–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, ve výpisu mus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být slovo MULTICAST (v poče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těn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verzi 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ESMĚROV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É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_ VYS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Á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/>
                <a:ea typeface="DejaVu Sans" charset="-128"/>
                <a:cs typeface="Times New Roman" pitchFamily="18" charset="0"/>
              </a:rPr>
              <a:t>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571612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Nastavení interface na serveru (/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/network/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interfaces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 eth0                      (která zřízení budou po restartu aktivní)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iface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eth0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static     (jméno interface, statická konfigurace pro protokol TCP/IP)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address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192.168.47.2                  (IP adresa)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netmask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255.255.255.0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broadcast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192.168.47.255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network 192.168.47.0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Restartování  interface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init.d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networking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restart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 každé změně tohoto souboru je užitečné zkontrolovat soubory: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hosts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hostname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(zde by mělo být uvedeno FQDN stroje=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Fully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Qualified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Domain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143380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Primárním konfiguračním souborem DHCP serveru je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dhcpd.conf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(v distribuci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Debian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se nachází v adresáři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),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který je v textovém formátu.Obecná struktura konfiguračního souboru vypadá takto: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Globální parametry: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Deklarace 1;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[ parametry deklarace 1]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[ vnořená deklarace]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Deklarace 2;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[ parametry deklarace 2]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    [ vnořená deklarace]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Ukázka jednoduchého souboru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dhcpd.conf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subnet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192.168.1.0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netmask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255.255.255.0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{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# Volby –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Options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option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routers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192.168.1.1;        #klienti DHCP musí používat tuto implicitní trasu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option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subnet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mask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255.255.255.0;  #klienti DHCP musí používat tuto masku podsítě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option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domain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„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uidzero.com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“; #klienti DHCP používají pro vyhledávání hostitelských počítačů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option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domain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servers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delirium.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uidzero.com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#klienti DHCP používají pro DNS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#Parametry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default 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lease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time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21600; # doba alokovaná pro IP adresu v sekundách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max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lease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time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43200; # pokud požádá klient o prodloužení  alokované doby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#Deklarace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range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192.168.1.25 192.168.1.49; # rozsah přidělovaných adres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464344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#Vnořené deklarace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host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vertigo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hardware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ethernet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00:80:c6:f6:72:00;  # počítač s touto MAC adresou dostane vždy přiřazenou adresu 19.168.1.50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fixed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address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192.168.1.50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}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Více informací pomocí : man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dhcpd.conf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 úpravách DHCP serveru je třeba nastavit: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chkconfig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on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(spustí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server při každém příštím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bootování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service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restart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 nebo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init.d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isc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-server restart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(restartuje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server 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Obecné chování démona za běhu: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Démon má jméno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,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čeká na žádost klienta. Po zpracování žádosti a přidělení IP adresy klientovi , provádí démon sledování chování adresy klienta. Zaznamenává všechny půjčovací transakce do souboru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dhcpd.leases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214554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Klientský démon DHCP: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linuxu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stačí nainstalovat balíček a nakonfigurovat síťovou kartu na DHCP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, klientský démon je softwarová komponenta , používaná pro komunikaci se serverem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DHCP.Jestliže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se tento démon spustí, pokusí se získat adresu z dostupného serveru DHCP a poté podle toho provést příslušnou síťovou konfiguraci.Klientský démon se spouští pomocí spouštěcích skriptů nebo příkazem z příkazového řádku.Spouští se před ostatními síťovými službami, protože ty se nedají spustit , jestliže klientský démon nemůže získat adresu.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Příkaz :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-parametry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Klienta DHCP není třeba konfigurovat , sám si do adresářů  /var/lib/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resp. /var/lib/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dhclient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uloží stavové soubory všech spojení. Jsou pojmenovány podle rozhraní, které popisují.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Nastavení síťové karty pro klienta v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/network/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interfaces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auto eth0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iface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eth0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inet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dhcp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U  Klienta Windows: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nastavit síťovou adresu na získávání IP adresy z DHCP a restartovat.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Pozn.: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DHCP Server by měl být nastaven tak, aby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128"/>
                <a:cs typeface="Times New Roman" pitchFamily="18" charset="0"/>
              </a:rPr>
              <a:t> nenaslouchal požadavkům z internetu ( UDP porty 67 a 68).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Práci provádějte ve  virtuálních prostředích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cs-CZ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Debian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komplet (Server)-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uživatel </a:t>
            </a:r>
            <a:r>
              <a:rPr kumimoji="0" lang="cs-CZ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administrator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 heslem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kaktus       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Xpecko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(Klient)-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uživatel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administrator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 heslem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kaktus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arenR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Příprava prostředí dvou </a:t>
            </a:r>
            <a:r>
              <a:rPr kumimoji="0" lang="cs-CZ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izolovaných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virtuálních počítačů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arenR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V obou virtuálních prostředích 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VMware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nastavte na síťové kartě volbu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LAN segment,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nastavte IP adresu segmentu na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192.168.40.0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Na síťové kart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ě Klienta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nastavte IP adres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na DHCP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Na Klientovi zrušit FIREWALL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4285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Ukázka cvičení v prostředí  pro správu  virtuálních strojů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VMware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Pro účely cvičení jsou k dispozici  předem vytvořené virtuální stroje s operačními systémy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6 ( název stroje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Debian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6 Komplet) a Windows XP (název stroje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Xpecko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).Mezi těmito dvěma virtuálními stroji je </a:t>
            </a:r>
            <a:r>
              <a:rPr lang="cs-CZ" sz="1400" smtClean="0">
                <a:latin typeface="Times New Roman" pitchFamily="18" charset="0"/>
                <a:cs typeface="Times New Roman" pitchFamily="18" charset="0"/>
              </a:rPr>
              <a:t>vytvořena síť,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která je izolovaná od hostitelského počítače.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385762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Konfigurace síťové karty Serveru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V konzole správce spusťte editor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gedit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/network/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interfaces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Soubor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interfaces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by měl obsahovat řádky: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eth0                   (která zřízení budou po restartu aktivní)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iface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loopback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iface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eth0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inet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static     (jméno interface, statická konfigurace pro protokol TCP/IP)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address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192.168.40.2    (IP adresa)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netmask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255.255.255.0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broadcast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192.168.40.255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network 192.168.40.0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Restartujte nastavení interface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init.d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networking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restart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Konfigurace DHCP na Serveru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Konfigurujte soubor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dhcp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dhcpd.conf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Soubor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dhcpd.conf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by měl obsahovat: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subnet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192.168.40.0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netmask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255.255.255.0 {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interface eth0;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range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192.168.40.100 192.168.40.200;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default-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lease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6000;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lease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7200;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option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subnet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mask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255.255.255.0;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#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option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routers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192.168.40.1;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}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Restartujte nastavení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DHCP na Serveru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init.d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dhcp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-server restart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400050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Připojení </a:t>
            </a:r>
            <a:r>
              <a:rPr lang="cs-CZ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lienta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Restartujte virtuální počítač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Xpecka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2.Ujistěte se pomocí příkazů , že spojení je navázáno: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Příkaz ping 192.168.40.2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Příkaz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ipconfig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(měla by být přidělena adresa 192.168.40.100)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1233</Words>
  <Application>Microsoft Office PowerPoint</Application>
  <PresentationFormat>Předvádění na obrazovce (4:3)</PresentationFormat>
  <Paragraphs>165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193</cp:revision>
  <dcterms:created xsi:type="dcterms:W3CDTF">2012-12-02T16:43:59Z</dcterms:created>
  <dcterms:modified xsi:type="dcterms:W3CDTF">2014-01-08T20:15:04Z</dcterms:modified>
</cp:coreProperties>
</file>