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DFA078-627D-4BBC-8109-B0D616B06CE5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3FB15F-0E19-43DD-B554-2991881C0A6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pics.com/coloring-page-shoe-i19106.html" TargetMode="External"/><Relationship Id="rId3" Type="http://schemas.openxmlformats.org/officeDocument/2006/relationships/hyperlink" Target="http://3d-pictures.feedio.net/cap-coloring-pictures/allcoloringpictures.com*download*cap1.jpg/" TargetMode="External"/><Relationship Id="rId7" Type="http://schemas.openxmlformats.org/officeDocument/2006/relationships/hyperlink" Target="http://www.clker.com/clipart-70171.html" TargetMode="External"/><Relationship Id="rId2" Type="http://schemas.openxmlformats.org/officeDocument/2006/relationships/hyperlink" Target="http://coloringplanet.com/cgi-bin/new/jump.cgi?v=PDF;ID=310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0to5.com.au/templates/clothing/skirt/" TargetMode="External"/><Relationship Id="rId5" Type="http://schemas.openxmlformats.org/officeDocument/2006/relationships/hyperlink" Target="http://www.manualidadesmussola.com/viewtopic.php?f=74&amp;t=18076" TargetMode="External"/><Relationship Id="rId4" Type="http://schemas.openxmlformats.org/officeDocument/2006/relationships/hyperlink" Target="http://www.supercoloring.com/pages/skirt/" TargetMode="External"/><Relationship Id="rId9" Type="http://schemas.openxmlformats.org/officeDocument/2006/relationships/hyperlink" Target="http://1coloring-pages.com/mens-shoes-coloring-pa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81000"/>
            <a:ext cx="84677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69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899592" y="1556792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Tvorba množného čísla - oblečení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15816" y="2924944"/>
            <a:ext cx="2763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Procvičování pro 3. 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19672" y="3645024"/>
            <a:ext cx="552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Vepisujte do oranžových šipek počty a názvy oblečení.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6202-socks_013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1800200" cy="2329671"/>
          </a:xfrm>
          <a:prstGeom prst="rect">
            <a:avLst/>
          </a:prstGeom>
        </p:spPr>
      </p:pic>
      <p:sp>
        <p:nvSpPr>
          <p:cNvPr id="6" name="Šipka doleva 5"/>
          <p:cNvSpPr/>
          <p:nvPr/>
        </p:nvSpPr>
        <p:spPr>
          <a:xfrm>
            <a:off x="2843808" y="1556792"/>
            <a:ext cx="4968552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dirty="0"/>
          </a:p>
        </p:txBody>
      </p:sp>
      <p:pic>
        <p:nvPicPr>
          <p:cNvPr id="7" name="Obrázek 6" descr="cap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9" y="3573016"/>
            <a:ext cx="1224136" cy="1635023"/>
          </a:xfrm>
          <a:prstGeom prst="rect">
            <a:avLst/>
          </a:prstGeom>
        </p:spPr>
      </p:pic>
      <p:sp>
        <p:nvSpPr>
          <p:cNvPr id="8" name="Šipka doleva 7"/>
          <p:cNvSpPr/>
          <p:nvPr/>
        </p:nvSpPr>
        <p:spPr>
          <a:xfrm>
            <a:off x="2843808" y="3284984"/>
            <a:ext cx="4968552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dirty="0"/>
          </a:p>
        </p:txBody>
      </p:sp>
      <p:sp>
        <p:nvSpPr>
          <p:cNvPr id="9" name="Šipka doleva 8"/>
          <p:cNvSpPr/>
          <p:nvPr/>
        </p:nvSpPr>
        <p:spPr>
          <a:xfrm>
            <a:off x="2843808" y="1556792"/>
            <a:ext cx="4968552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three</a:t>
            </a: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sz="2800" dirty="0" err="1" smtClean="0"/>
              <a:t>sock</a:t>
            </a:r>
            <a:r>
              <a:rPr lang="cs-CZ" sz="2800" dirty="0" err="1" smtClean="0">
                <a:solidFill>
                  <a:schemeClr val="accent3"/>
                </a:solidFill>
              </a:rPr>
              <a:t>s</a:t>
            </a:r>
            <a:endParaRPr lang="cs-CZ" sz="2800" dirty="0"/>
          </a:p>
        </p:txBody>
      </p:sp>
      <p:sp>
        <p:nvSpPr>
          <p:cNvPr id="10" name="Šipka doleva 9"/>
          <p:cNvSpPr/>
          <p:nvPr/>
        </p:nvSpPr>
        <p:spPr>
          <a:xfrm>
            <a:off x="2843808" y="3284984"/>
            <a:ext cx="4968552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cap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ipka doleva 1"/>
          <p:cNvSpPr/>
          <p:nvPr/>
        </p:nvSpPr>
        <p:spPr>
          <a:xfrm rot="20463314">
            <a:off x="3698165" y="1454377"/>
            <a:ext cx="4968552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dirty="0"/>
          </a:p>
        </p:txBody>
      </p:sp>
      <p:grpSp>
        <p:nvGrpSpPr>
          <p:cNvPr id="10" name="Skupina 9"/>
          <p:cNvGrpSpPr/>
          <p:nvPr/>
        </p:nvGrpSpPr>
        <p:grpSpPr>
          <a:xfrm>
            <a:off x="611560" y="1628800"/>
            <a:ext cx="6301296" cy="5017820"/>
            <a:chOff x="611560" y="1628800"/>
            <a:chExt cx="6301296" cy="5017820"/>
          </a:xfrm>
        </p:grpSpPr>
        <p:pic>
          <p:nvPicPr>
            <p:cNvPr id="3" name="Obrázek 2" descr="Fald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1560" y="1628800"/>
              <a:ext cx="1764792" cy="1578864"/>
            </a:xfrm>
            <a:prstGeom prst="rect">
              <a:avLst/>
            </a:prstGeom>
          </p:spPr>
        </p:pic>
        <p:pic>
          <p:nvPicPr>
            <p:cNvPr id="4" name="Obrázek 3" descr="skirt-coloring-pag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616" y="3140968"/>
              <a:ext cx="1944215" cy="1705452"/>
            </a:xfrm>
            <a:prstGeom prst="rect">
              <a:avLst/>
            </a:prstGeom>
          </p:spPr>
        </p:pic>
        <p:pic>
          <p:nvPicPr>
            <p:cNvPr id="6" name="Obrázek 5" descr="Fald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8064" y="4005064"/>
              <a:ext cx="1764792" cy="1578864"/>
            </a:xfrm>
            <a:prstGeom prst="rect">
              <a:avLst/>
            </a:prstGeom>
          </p:spPr>
        </p:pic>
        <p:pic>
          <p:nvPicPr>
            <p:cNvPr id="7" name="Obrázek 6" descr="skirt-coloring-pag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576" y="4941168"/>
              <a:ext cx="1944215" cy="1705452"/>
            </a:xfrm>
            <a:prstGeom prst="rect">
              <a:avLst/>
            </a:prstGeom>
          </p:spPr>
        </p:pic>
        <p:pic>
          <p:nvPicPr>
            <p:cNvPr id="9" name="Obrázek 8" descr="skirt-coloring-pag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3848" y="4437112"/>
              <a:ext cx="1944215" cy="1705452"/>
            </a:xfrm>
            <a:prstGeom prst="rect">
              <a:avLst/>
            </a:prstGeom>
          </p:spPr>
        </p:pic>
      </p:grpSp>
      <p:sp>
        <p:nvSpPr>
          <p:cNvPr id="11" name="Šipka doleva 10"/>
          <p:cNvSpPr/>
          <p:nvPr/>
        </p:nvSpPr>
        <p:spPr>
          <a:xfrm rot="20463314">
            <a:off x="3698165" y="1454376"/>
            <a:ext cx="4968552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five</a:t>
            </a:r>
            <a:r>
              <a:rPr lang="cs-CZ" sz="2800" dirty="0" smtClean="0"/>
              <a:t>  </a:t>
            </a:r>
            <a:r>
              <a:rPr lang="cs-CZ" sz="2800" dirty="0" err="1" smtClean="0"/>
              <a:t>skirt</a:t>
            </a:r>
            <a:r>
              <a:rPr lang="cs-CZ" sz="2800" dirty="0" err="1" smtClean="0">
                <a:solidFill>
                  <a:schemeClr val="accent3"/>
                </a:solidFill>
              </a:rPr>
              <a:t>s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2195736" y="1412776"/>
            <a:ext cx="6684962" cy="5296619"/>
            <a:chOff x="2195736" y="1412776"/>
            <a:chExt cx="6684962" cy="5296619"/>
          </a:xfrm>
        </p:grpSpPr>
        <p:pic>
          <p:nvPicPr>
            <p:cNvPr id="2" name="Obrázek 1" descr="images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0" y="1412776"/>
              <a:ext cx="2076450" cy="2200275"/>
            </a:xfrm>
            <a:prstGeom prst="rect">
              <a:avLst/>
            </a:prstGeom>
          </p:spPr>
        </p:pic>
        <p:pic>
          <p:nvPicPr>
            <p:cNvPr id="3" name="Obrázek 2" descr="images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04248" y="2564904"/>
              <a:ext cx="2076450" cy="2200275"/>
            </a:xfrm>
            <a:prstGeom prst="rect">
              <a:avLst/>
            </a:prstGeom>
          </p:spPr>
        </p:pic>
        <p:pic>
          <p:nvPicPr>
            <p:cNvPr id="4" name="Obrázek 3" descr="images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5736" y="3789040"/>
              <a:ext cx="2076450" cy="2200275"/>
            </a:xfrm>
            <a:prstGeom prst="rect">
              <a:avLst/>
            </a:prstGeom>
          </p:spPr>
        </p:pic>
        <p:pic>
          <p:nvPicPr>
            <p:cNvPr id="5" name="Obrázek 4" descr="images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0" y="4509120"/>
              <a:ext cx="2076450" cy="2200275"/>
            </a:xfrm>
            <a:prstGeom prst="rect">
              <a:avLst/>
            </a:prstGeom>
          </p:spPr>
        </p:pic>
      </p:grpSp>
      <p:sp>
        <p:nvSpPr>
          <p:cNvPr id="6" name="Šipka doprava 5"/>
          <p:cNvSpPr/>
          <p:nvPr/>
        </p:nvSpPr>
        <p:spPr>
          <a:xfrm rot="1356470">
            <a:off x="193853" y="1384770"/>
            <a:ext cx="39604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dirty="0"/>
          </a:p>
        </p:txBody>
      </p:sp>
      <p:sp>
        <p:nvSpPr>
          <p:cNvPr id="9" name="Šipka doprava 8"/>
          <p:cNvSpPr/>
          <p:nvPr/>
        </p:nvSpPr>
        <p:spPr>
          <a:xfrm rot="1356470">
            <a:off x="193852" y="1384769"/>
            <a:ext cx="39604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four</a:t>
            </a:r>
            <a:r>
              <a:rPr lang="cs-CZ" sz="3200" dirty="0" smtClean="0"/>
              <a:t>  </a:t>
            </a:r>
            <a:r>
              <a:rPr lang="cs-CZ" sz="3200" dirty="0" err="1" smtClean="0"/>
              <a:t>sweatshirt</a:t>
            </a:r>
            <a:r>
              <a:rPr lang="cs-CZ" sz="3200" dirty="0" err="1" smtClean="0">
                <a:solidFill>
                  <a:schemeClr val="accent3"/>
                </a:solidFill>
              </a:rPr>
              <a:t>s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hoe-t19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764704"/>
            <a:ext cx="3023208" cy="4270068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>
            <a:off x="1115616" y="2132856"/>
            <a:ext cx="39604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dirty="0"/>
          </a:p>
        </p:txBody>
      </p:sp>
      <p:pic>
        <p:nvPicPr>
          <p:cNvPr id="4" name="Obrázek 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861048"/>
            <a:ext cx="1847850" cy="2476500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1115616" y="4293096"/>
            <a:ext cx="39604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dirty="0"/>
          </a:p>
        </p:txBody>
      </p:sp>
      <p:sp>
        <p:nvSpPr>
          <p:cNvPr id="6" name="Šipka doprava 5"/>
          <p:cNvSpPr/>
          <p:nvPr/>
        </p:nvSpPr>
        <p:spPr>
          <a:xfrm>
            <a:off x="1115616" y="2132856"/>
            <a:ext cx="39604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one</a:t>
            </a:r>
            <a:r>
              <a:rPr lang="cs-CZ" sz="3200" dirty="0" smtClean="0"/>
              <a:t>  </a:t>
            </a:r>
            <a:r>
              <a:rPr lang="cs-CZ" sz="3200" dirty="0" err="1" smtClean="0"/>
              <a:t>shoe</a:t>
            </a:r>
            <a:endParaRPr lang="cs-CZ" sz="3200" dirty="0"/>
          </a:p>
        </p:txBody>
      </p:sp>
      <p:sp>
        <p:nvSpPr>
          <p:cNvPr id="7" name="Šipka doprava 6"/>
          <p:cNvSpPr/>
          <p:nvPr/>
        </p:nvSpPr>
        <p:spPr>
          <a:xfrm>
            <a:off x="1115616" y="4293096"/>
            <a:ext cx="39604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two</a:t>
            </a:r>
            <a:r>
              <a:rPr lang="cs-CZ" sz="3200" dirty="0" smtClean="0"/>
              <a:t>  </a:t>
            </a:r>
            <a:r>
              <a:rPr lang="cs-CZ" sz="3200" dirty="0" err="1" smtClean="0"/>
              <a:t>shoe</a:t>
            </a:r>
            <a:r>
              <a:rPr lang="cs-CZ" sz="3200" dirty="0" err="1" smtClean="0">
                <a:solidFill>
                  <a:schemeClr val="accent3"/>
                </a:solidFill>
              </a:rPr>
              <a:t>s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24744"/>
            <a:ext cx="83884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http://coloringplanet.com/cgi-bin/new/jump.cgi?v=PDF;ID=3103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http://3d-</a:t>
            </a:r>
            <a:r>
              <a:rPr lang="cs-CZ" dirty="0" err="1" smtClean="0">
                <a:hlinkClick r:id="rId3"/>
              </a:rPr>
              <a:t>pictures.feedio.net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cap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coloring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pictures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allcoloringpictures.com</a:t>
            </a:r>
            <a:r>
              <a:rPr lang="cs-CZ" dirty="0" smtClean="0">
                <a:hlinkClick r:id="rId3"/>
              </a:rPr>
              <a:t>*</a:t>
            </a:r>
            <a:r>
              <a:rPr lang="cs-CZ" dirty="0" err="1" smtClean="0">
                <a:hlinkClick r:id="rId3"/>
              </a:rPr>
              <a:t>download</a:t>
            </a:r>
            <a:r>
              <a:rPr lang="cs-CZ" dirty="0" smtClean="0">
                <a:hlinkClick r:id="rId3"/>
              </a:rPr>
              <a:t>*cap1.jpg/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supercoloring.com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pages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skirt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manualidadesmussola.com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viewtopic.php</a:t>
            </a:r>
            <a:r>
              <a:rPr lang="cs-CZ" dirty="0" smtClean="0">
                <a:hlinkClick r:id="rId5"/>
              </a:rPr>
              <a:t>?f=74&amp;t=18076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6"/>
              </a:rPr>
              <a:t>http://www.0to5.com.au/</a:t>
            </a:r>
            <a:r>
              <a:rPr lang="cs-CZ" dirty="0" err="1" smtClean="0">
                <a:hlinkClick r:id="rId6"/>
              </a:rPr>
              <a:t>templates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clothing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skirt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clker.com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clipart</a:t>
            </a:r>
            <a:r>
              <a:rPr lang="cs-CZ" dirty="0" smtClean="0">
                <a:hlinkClick r:id="rId7"/>
              </a:rPr>
              <a:t>-70171.html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8"/>
              </a:rPr>
              <a:t>http://www.</a:t>
            </a:r>
            <a:r>
              <a:rPr lang="cs-CZ" dirty="0" err="1" smtClean="0">
                <a:hlinkClick r:id="rId8"/>
              </a:rPr>
              <a:t>edupics.com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coloring</a:t>
            </a:r>
            <a:r>
              <a:rPr lang="cs-CZ" dirty="0" smtClean="0">
                <a:hlinkClick r:id="rId8"/>
              </a:rPr>
              <a:t>-</a:t>
            </a:r>
            <a:r>
              <a:rPr lang="cs-CZ" dirty="0" err="1" smtClean="0">
                <a:hlinkClick r:id="rId8"/>
              </a:rPr>
              <a:t>page</a:t>
            </a:r>
            <a:r>
              <a:rPr lang="cs-CZ" dirty="0" smtClean="0">
                <a:hlinkClick r:id="rId8"/>
              </a:rPr>
              <a:t>-</a:t>
            </a:r>
            <a:r>
              <a:rPr lang="cs-CZ" dirty="0" err="1" smtClean="0">
                <a:hlinkClick r:id="rId8"/>
              </a:rPr>
              <a:t>shoe</a:t>
            </a:r>
            <a:r>
              <a:rPr lang="cs-CZ" dirty="0" smtClean="0">
                <a:hlinkClick r:id="rId8"/>
              </a:rPr>
              <a:t>-i19106.html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9"/>
              </a:rPr>
              <a:t>http://1coloring-</a:t>
            </a:r>
            <a:r>
              <a:rPr lang="cs-CZ" dirty="0" err="1" smtClean="0">
                <a:hlinkClick r:id="rId9"/>
              </a:rPr>
              <a:t>pages.com</a:t>
            </a:r>
            <a:r>
              <a:rPr lang="cs-CZ" dirty="0" smtClean="0">
                <a:hlinkClick r:id="rId9"/>
              </a:rPr>
              <a:t>/mens-</a:t>
            </a:r>
            <a:r>
              <a:rPr lang="cs-CZ" dirty="0" err="1" smtClean="0">
                <a:hlinkClick r:id="rId9"/>
              </a:rPr>
              <a:t>shoes</a:t>
            </a:r>
            <a:r>
              <a:rPr lang="cs-CZ" dirty="0" smtClean="0">
                <a:hlinkClick r:id="rId9"/>
              </a:rPr>
              <a:t>-</a:t>
            </a:r>
            <a:r>
              <a:rPr lang="cs-CZ" dirty="0" err="1" smtClean="0">
                <a:hlinkClick r:id="rId9"/>
              </a:rPr>
              <a:t>coloring</a:t>
            </a:r>
            <a:r>
              <a:rPr lang="cs-CZ" dirty="0" smtClean="0">
                <a:hlinkClick r:id="rId9"/>
              </a:rPr>
              <a:t>-</a:t>
            </a:r>
            <a:r>
              <a:rPr lang="cs-CZ" dirty="0" err="1" smtClean="0">
                <a:hlinkClick r:id="rId9"/>
              </a:rPr>
              <a:t>page.html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60</Words>
  <Application>Microsoft Office PowerPoint</Application>
  <PresentationFormat>Předvádění na obrazovce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BOFKA</dc:creator>
  <cp:lastModifiedBy>Petr</cp:lastModifiedBy>
  <cp:revision>6</cp:revision>
  <dcterms:created xsi:type="dcterms:W3CDTF">2013-07-22T12:30:27Z</dcterms:created>
  <dcterms:modified xsi:type="dcterms:W3CDTF">2013-08-19T20:35:29Z</dcterms:modified>
</cp:coreProperties>
</file>