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353648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WWY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jsi byl?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je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time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HMII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to stojí?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much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WDTW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pracují učitelé?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work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je dnes datum?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date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today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WIYB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Kdy máš narozeniny?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birthday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WAYW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máš na sobě?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wearing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WNII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to je číslo?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WWWL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bylo počasí?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weather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CYUC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Umíš používat počítač?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use a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computer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otázky – 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5.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WYFJ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má tvůj otec povolání?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father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job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WCIB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Které kružítko je lepší?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Which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compass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better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DYLIH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Máš rád hokej?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ice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-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hockey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CYSI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Můžeš to prosím vyhláskovat?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spell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WDHS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řekl?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je banka?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bank?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WOT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je v televizi?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on TV?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WDYHT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Proč jsi jim pomáhal?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Why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help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them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CIHY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Můžu vám pomoci?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help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WTPC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mají směrovací číslo?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their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post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code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MISTH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Mohu mluvit s Honzou?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May I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speak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Honza?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kuchař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cook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WCII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Jakou to má barvu?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WYN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se jmenuješ?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jsem?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I?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Vidíš?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bydlíš?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live?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WDTR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Kam běželi?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run?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654</TotalTime>
  <Words>766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78</cp:revision>
  <dcterms:created xsi:type="dcterms:W3CDTF">2013-05-04T11:04:08Z</dcterms:created>
  <dcterms:modified xsi:type="dcterms:W3CDTF">2013-08-11T19:35:53Z</dcterms:modified>
</cp:coreProperties>
</file>