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35"/>
  </p:notesMasterIdLst>
  <p:sldIdLst>
    <p:sldId id="289" r:id="rId2"/>
    <p:sldId id="257" r:id="rId3"/>
    <p:sldId id="261" r:id="rId4"/>
    <p:sldId id="260" r:id="rId5"/>
    <p:sldId id="258" r:id="rId6"/>
    <p:sldId id="275" r:id="rId7"/>
    <p:sldId id="276" r:id="rId8"/>
    <p:sldId id="274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77" r:id="rId21"/>
    <p:sldId id="273" r:id="rId22"/>
    <p:sldId id="272" r:id="rId23"/>
    <p:sldId id="270" r:id="rId24"/>
    <p:sldId id="271" r:id="rId25"/>
    <p:sldId id="268" r:id="rId26"/>
    <p:sldId id="269" r:id="rId27"/>
    <p:sldId id="262" r:id="rId28"/>
    <p:sldId id="263" r:id="rId29"/>
    <p:sldId id="264" r:id="rId30"/>
    <p:sldId id="265" r:id="rId31"/>
    <p:sldId id="266" r:id="rId32"/>
    <p:sldId id="267" r:id="rId33"/>
    <p:sldId id="256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52B6-485E-4EFC-914D-322FA62867E0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0D41-55B4-46B2-AB7F-22571855F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9.xml"/><Relationship Id="rId18" Type="http://schemas.openxmlformats.org/officeDocument/2006/relationships/slide" Target="slide24.xml"/><Relationship Id="rId26" Type="http://schemas.openxmlformats.org/officeDocument/2006/relationships/slide" Target="slide29.xml"/><Relationship Id="rId3" Type="http://schemas.openxmlformats.org/officeDocument/2006/relationships/slide" Target="slide5.xml"/><Relationship Id="rId21" Type="http://schemas.openxmlformats.org/officeDocument/2006/relationships/slide" Target="slide21.xml"/><Relationship Id="rId7" Type="http://schemas.openxmlformats.org/officeDocument/2006/relationships/slide" Target="slide9.xml"/><Relationship Id="rId12" Type="http://schemas.openxmlformats.org/officeDocument/2006/relationships/slide" Target="slide11.xml"/><Relationship Id="rId17" Type="http://schemas.openxmlformats.org/officeDocument/2006/relationships/slide" Target="slide25.xml"/><Relationship Id="rId25" Type="http://schemas.openxmlformats.org/officeDocument/2006/relationships/slide" Target="slide30.xml"/><Relationship Id="rId2" Type="http://schemas.openxmlformats.org/officeDocument/2006/relationships/slide" Target="slide17.xml"/><Relationship Id="rId16" Type="http://schemas.openxmlformats.org/officeDocument/2006/relationships/slide" Target="slide15.xml"/><Relationship Id="rId20" Type="http://schemas.openxmlformats.org/officeDocument/2006/relationships/slide" Target="slide22.xml"/><Relationship Id="rId29" Type="http://schemas.openxmlformats.org/officeDocument/2006/relationships/slide" Target="slide2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12.xml"/><Relationship Id="rId24" Type="http://schemas.openxmlformats.org/officeDocument/2006/relationships/slide" Target="slide3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31.xml"/><Relationship Id="rId28" Type="http://schemas.openxmlformats.org/officeDocument/2006/relationships/slide" Target="slide27.xml"/><Relationship Id="rId10" Type="http://schemas.openxmlformats.org/officeDocument/2006/relationships/slide" Target="slide13.xml"/><Relationship Id="rId19" Type="http://schemas.openxmlformats.org/officeDocument/2006/relationships/slide" Target="slide23.xml"/><Relationship Id="rId4" Type="http://schemas.openxmlformats.org/officeDocument/2006/relationships/slide" Target="slide7.xml"/><Relationship Id="rId9" Type="http://schemas.openxmlformats.org/officeDocument/2006/relationships/slide" Target="slide14.xml"/><Relationship Id="rId14" Type="http://schemas.openxmlformats.org/officeDocument/2006/relationships/slide" Target="slide18.xml"/><Relationship Id="rId22" Type="http://schemas.openxmlformats.org/officeDocument/2006/relationships/slide" Target="slide20.xml"/><Relationship Id="rId27" Type="http://schemas.openxmlformats.org/officeDocument/2006/relationships/slide" Target="slide2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336" y="1554163"/>
            <a:ext cx="5031728" cy="4525962"/>
          </a:xfrm>
        </p:spPr>
      </p:pic>
    </p:spTree>
    <p:extLst>
      <p:ext uri="{BB962C8B-B14F-4D97-AF65-F5344CB8AC3E}">
        <p14:creationId xmlns:p14="http://schemas.microsoft.com/office/powerpoint/2010/main" val="2404479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CJ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mrkvový džus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carrot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juice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199" y="461872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L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citrón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lemon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Y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jogurt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yoghurt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BAB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chléb s máslem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bread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and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butter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coca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cola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coke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voda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water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LWE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čočka s vejcem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lentils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with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eggs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hruška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pear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fazole v rajčatová omáčce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baked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beans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BWC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brokolice se sýrem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broccoli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with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cheese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863691"/>
              </p:ext>
            </p:extLst>
          </p:nvPr>
        </p:nvGraphicFramePr>
        <p:xfrm>
          <a:off x="179512" y="1826343"/>
          <a:ext cx="8784976" cy="4668528"/>
        </p:xfrm>
        <a:graphic>
          <a:graphicData uri="http://schemas.openxmlformats.org/drawingml/2006/table">
            <a:tbl>
              <a:tblPr/>
              <a:tblGrid>
                <a:gridCol w="3156039"/>
                <a:gridCol w="5628937"/>
              </a:tblGrid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 školy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Adresa školy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Číslo projektu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Číslo materiálu v sadě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Předmět 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Anglický jazyk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Téma (název prezentace)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Opakovací hra – slovíčka  Jídlo – 3. ročník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Bohdana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Krzystková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44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Metodický popis (anotace)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Opakování nabytých poznatků hravou formou – 3. ročník ZŠ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Hra je určená pro dvě družstva nebo dva žáky – červené x žluté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kliknutí na tlačítko s číslicí se zobrazí otázka, s otázkou se zároveň zobrazí napovídající písmeno správné odpovědi.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kliknutí na tlačítko „odpověď“ se zobrazí správná odpověď.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Kliknutím na domeček se vrátíte zpět k základnímu trojúhelníku.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návratu zpět se tlačítko automaticky zbarví šedě.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Při špatné odpovědi necháváme políčko šedé.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Při správné odpovědi klikneme opět na políčko – jednou nebo dvakrát – podle požadované barvy.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Družstvo si může vybrat i šedé políčko - při výběru šedého políčka zadává vyučující náhradní otázku. </a:t>
                      </a:r>
                    </a:p>
                    <a:p>
                      <a:pPr>
                        <a:lnSpc>
                          <a:spcPct val="90000"/>
                        </a:lnSpc>
                        <a:buFont typeface="Arial" pitchFamily="34" charset="0"/>
                        <a:buChar char="•"/>
                      </a:pPr>
                      <a:r>
                        <a:rPr lang="cs-CZ" sz="1200" b="1" dirty="0" smtClean="0"/>
                        <a:t>Cílem hry je spojit 3 strany trojúhelníku.</a:t>
                      </a:r>
                    </a:p>
                  </a:txBody>
                  <a:tcPr marL="90000" marR="90000" marT="46800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41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HAE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šunka s vejci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ham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and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eggs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OJ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pomerančový džus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orange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juice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CAP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mrkev s hráškem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carrots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and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peas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A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jablko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apple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banánový koktejl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banana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shake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FS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ovocný salát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6" y="3356992"/>
            <a:ext cx="7668853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fruit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salad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okurkový salát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cucumber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salad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zelený čaj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green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tea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TAPS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rajčatovo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paprikový salát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tomato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and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pepper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salad</a:t>
            </a:r>
            <a:endParaRPr lang="cs-CZ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šunkový toust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ham toast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868346"/>
            <a:ext cx="8229600" cy="424847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/>
              <a:t>Hra je určená pro dvě družstva nebo dva žáky – červené x žluté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špatné odpovědi necháváme políčko šedé.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správné odpovědi klikneme opět na políčko – jednou nebo dvakrát – podle požadované barvy /jedno kliknutí barva červená, dvě kliknutí barva žlutá/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Družstvo si může vybrat i šedé políčko - při výběru šedého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 smtClean="0"/>
              <a:t>Cílem hry je spojit 3 strany trojúhelníku.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     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C00000"/>
                </a:solidFill>
              </a:rPr>
              <a:t>Metodický pokyn</a:t>
            </a:r>
            <a:endParaRPr lang="cs-CZ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FT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ovocný čaj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fruit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tea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E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jíst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eat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D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pít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drink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467544" y="692696"/>
            <a:ext cx="8229600" cy="1512168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/>
              <a:t>Použité zdroje:</a:t>
            </a:r>
          </a:p>
          <a:p>
            <a:endParaRPr lang="cs-CZ" sz="2000" b="1" u="sng" dirty="0" smtClean="0"/>
          </a:p>
          <a:p>
            <a:r>
              <a:rPr lang="cs-CZ" sz="2000" cap="none" dirty="0" smtClean="0">
                <a:latin typeface="Times New Roman" pitchFamily="18" charset="0"/>
                <a:cs typeface="Times New Roman" pitchFamily="18" charset="0"/>
              </a:rPr>
              <a:t>Všechny obrázky čerpány :  http://office.Microsoft.Com </a:t>
            </a:r>
            <a:endParaRPr lang="cs-CZ" sz="20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3" name="AutoShape 83"/>
          <p:cNvSpPr>
            <a:spLocks noChangeArrowheads="1"/>
          </p:cNvSpPr>
          <p:nvPr/>
        </p:nvSpPr>
        <p:spPr bwMode="auto">
          <a:xfrm rot="5400000">
            <a:off x="392273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4" name="AutoShape 111"/>
          <p:cNvSpPr>
            <a:spLocks noChangeArrowheads="1"/>
          </p:cNvSpPr>
          <p:nvPr/>
        </p:nvSpPr>
        <p:spPr bwMode="auto">
          <a:xfrm rot="5400000">
            <a:off x="39306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5" name="AutoShape 139"/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1195" y="22108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1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1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1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1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1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8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19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20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807002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21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22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23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18</a:t>
            </a:r>
          </a:p>
        </p:txBody>
      </p:sp>
      <p:sp>
        <p:nvSpPr>
          <p:cNvPr id="24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25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26" name="AutoShape 25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27" name="AutoShape 26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28</a:t>
            </a:r>
          </a:p>
        </p:txBody>
      </p:sp>
      <p:sp>
        <p:nvSpPr>
          <p:cNvPr id="28" name="AutoShape 27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29" name="AutoShape 28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30" name="AutoShape 29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24</a:t>
            </a:r>
          </a:p>
        </p:txBody>
      </p:sp>
      <p:sp>
        <p:nvSpPr>
          <p:cNvPr id="31" name="AutoShape 30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23</a:t>
            </a:r>
          </a:p>
        </p:txBody>
      </p:sp>
      <p:sp>
        <p:nvSpPr>
          <p:cNvPr id="32" name="AutoShape 31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5400000">
            <a:off x="46674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22</a:t>
            </a:r>
          </a:p>
        </p:txBody>
      </p:sp>
      <p:sp>
        <p:nvSpPr>
          <p:cNvPr id="33" name="AutoShape 71"/>
          <p:cNvSpPr>
            <a:spLocks noChangeArrowheads="1"/>
          </p:cNvSpPr>
          <p:nvPr/>
        </p:nvSpPr>
        <p:spPr bwMode="auto">
          <a:xfrm rot="5400000">
            <a:off x="3938301" y="204506"/>
            <a:ext cx="1085007" cy="109237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34" name="AutoShape 72"/>
          <p:cNvSpPr>
            <a:spLocks noChangeArrowheads="1"/>
          </p:cNvSpPr>
          <p:nvPr/>
        </p:nvSpPr>
        <p:spPr bwMode="auto">
          <a:xfrm rot="5400000">
            <a:off x="3348062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35" name="AutoShape 73"/>
          <p:cNvSpPr>
            <a:spLocks noChangeArrowheads="1"/>
          </p:cNvSpPr>
          <p:nvPr/>
        </p:nvSpPr>
        <p:spPr bwMode="auto">
          <a:xfrm rot="5400000">
            <a:off x="4500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36" name="AutoShape 7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37" name="AutoShape 75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38" name="AutoShape 76"/>
          <p:cNvSpPr>
            <a:spLocks noChangeArrowheads="1"/>
          </p:cNvSpPr>
          <p:nvPr/>
        </p:nvSpPr>
        <p:spPr bwMode="auto">
          <a:xfrm rot="5400000">
            <a:off x="278134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39" name="AutoShape 77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40" name="AutoShape 78"/>
          <p:cNvSpPr>
            <a:spLocks noChangeArrowheads="1"/>
          </p:cNvSpPr>
          <p:nvPr/>
        </p:nvSpPr>
        <p:spPr bwMode="auto">
          <a:xfrm rot="5400000">
            <a:off x="4501729" y="2790901"/>
            <a:ext cx="109944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41" name="AutoShape 79"/>
          <p:cNvSpPr>
            <a:spLocks noChangeArrowheads="1"/>
          </p:cNvSpPr>
          <p:nvPr/>
        </p:nvSpPr>
        <p:spPr bwMode="auto">
          <a:xfrm rot="5400000">
            <a:off x="3357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42" name="AutoShape 80"/>
          <p:cNvSpPr>
            <a:spLocks noChangeArrowheads="1"/>
          </p:cNvSpPr>
          <p:nvPr/>
        </p:nvSpPr>
        <p:spPr bwMode="auto">
          <a:xfrm rot="5400000">
            <a:off x="220029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43" name="AutoShape 8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44" name="AutoShape 82"/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45" name="AutoShape 84"/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46" name="AutoShape 85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47" name="AutoShape 86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48" name="AutoShape 87"/>
          <p:cNvSpPr>
            <a:spLocks noChangeArrowheads="1"/>
          </p:cNvSpPr>
          <p:nvPr/>
        </p:nvSpPr>
        <p:spPr bwMode="auto">
          <a:xfrm rot="5400000">
            <a:off x="5665340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49" name="AutoShape 88"/>
          <p:cNvSpPr>
            <a:spLocks noChangeArrowheads="1"/>
          </p:cNvSpPr>
          <p:nvPr/>
        </p:nvSpPr>
        <p:spPr bwMode="auto">
          <a:xfrm rot="5400000">
            <a:off x="449679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50" name="AutoShape 89"/>
          <p:cNvSpPr>
            <a:spLocks noChangeArrowheads="1"/>
          </p:cNvSpPr>
          <p:nvPr/>
        </p:nvSpPr>
        <p:spPr bwMode="auto">
          <a:xfrm rot="5400000">
            <a:off x="3360762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51" name="AutoShape 90"/>
          <p:cNvSpPr>
            <a:spLocks noChangeArrowheads="1"/>
          </p:cNvSpPr>
          <p:nvPr/>
        </p:nvSpPr>
        <p:spPr bwMode="auto">
          <a:xfrm rot="5400000">
            <a:off x="221766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52" name="AutoShape 91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53" name="AutoShape 92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54" name="AutoShape 93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55" name="AutoShape 94"/>
          <p:cNvSpPr>
            <a:spLocks noChangeArrowheads="1"/>
          </p:cNvSpPr>
          <p:nvPr/>
        </p:nvSpPr>
        <p:spPr bwMode="auto">
          <a:xfrm rot="5400000">
            <a:off x="276703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56" name="AutoShape 95"/>
          <p:cNvSpPr>
            <a:spLocks noChangeArrowheads="1"/>
          </p:cNvSpPr>
          <p:nvPr/>
        </p:nvSpPr>
        <p:spPr bwMode="auto">
          <a:xfrm rot="5400000">
            <a:off x="3932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57" name="AutoShape 96"/>
          <p:cNvSpPr>
            <a:spLocks noChangeArrowheads="1"/>
          </p:cNvSpPr>
          <p:nvPr/>
        </p:nvSpPr>
        <p:spPr bwMode="auto">
          <a:xfrm rot="5400000">
            <a:off x="5075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58" name="AutoShape 97"/>
          <p:cNvSpPr>
            <a:spLocks noChangeArrowheads="1"/>
          </p:cNvSpPr>
          <p:nvPr/>
        </p:nvSpPr>
        <p:spPr bwMode="auto">
          <a:xfrm rot="5400000">
            <a:off x="622778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59" name="AutoShape 98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60" name="AutoShape 99"/>
          <p:cNvSpPr>
            <a:spLocks noChangeArrowheads="1"/>
          </p:cNvSpPr>
          <p:nvPr/>
        </p:nvSpPr>
        <p:spPr bwMode="auto">
          <a:xfrm rot="5400000">
            <a:off x="3942431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61" name="AutoShape 100"/>
          <p:cNvSpPr>
            <a:spLocks noChangeArrowheads="1"/>
          </p:cNvSpPr>
          <p:nvPr/>
        </p:nvSpPr>
        <p:spPr bwMode="auto">
          <a:xfrm rot="5400000">
            <a:off x="3357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62" name="AutoShape 101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63" name="AutoShape 102"/>
          <p:cNvSpPr>
            <a:spLocks noChangeArrowheads="1"/>
          </p:cNvSpPr>
          <p:nvPr/>
        </p:nvSpPr>
        <p:spPr bwMode="auto">
          <a:xfrm rot="5400000">
            <a:off x="2767037" y="19346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64" name="AutoShape 103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65" name="AutoShape 10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66" name="AutoShape 105"/>
          <p:cNvSpPr>
            <a:spLocks noChangeArrowheads="1"/>
          </p:cNvSpPr>
          <p:nvPr/>
        </p:nvSpPr>
        <p:spPr bwMode="auto">
          <a:xfrm rot="5400000">
            <a:off x="22098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67" name="AutoShape 106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68" name="AutoShape 107"/>
          <p:cNvSpPr>
            <a:spLocks noChangeArrowheads="1"/>
          </p:cNvSpPr>
          <p:nvPr/>
        </p:nvSpPr>
        <p:spPr bwMode="auto">
          <a:xfrm rot="5400000">
            <a:off x="4503538" y="2795886"/>
            <a:ext cx="1089471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69" name="AutoShape 108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70" name="AutoShape 109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71" name="AutoShape 110"/>
          <p:cNvSpPr>
            <a:spLocks noChangeArrowheads="1"/>
          </p:cNvSpPr>
          <p:nvPr/>
        </p:nvSpPr>
        <p:spPr bwMode="auto">
          <a:xfrm rot="5400000">
            <a:off x="2781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72" name="AutoShape 112"/>
          <p:cNvSpPr>
            <a:spLocks noChangeArrowheads="1"/>
          </p:cNvSpPr>
          <p:nvPr/>
        </p:nvSpPr>
        <p:spPr bwMode="auto">
          <a:xfrm rot="5400000">
            <a:off x="508161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73" name="AutoShape 113"/>
          <p:cNvSpPr>
            <a:spLocks noChangeArrowheads="1"/>
          </p:cNvSpPr>
          <p:nvPr/>
        </p:nvSpPr>
        <p:spPr bwMode="auto">
          <a:xfrm rot="5400000">
            <a:off x="622778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74" name="AutoShape 114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75" name="AutoShape 115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76" name="AutoShape 116"/>
          <p:cNvSpPr>
            <a:spLocks noChangeArrowheads="1"/>
          </p:cNvSpPr>
          <p:nvPr/>
        </p:nvSpPr>
        <p:spPr bwMode="auto">
          <a:xfrm rot="5400000">
            <a:off x="3353147" y="45154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77" name="AutoShape 117"/>
          <p:cNvSpPr>
            <a:spLocks noChangeArrowheads="1"/>
          </p:cNvSpPr>
          <p:nvPr/>
        </p:nvSpPr>
        <p:spPr bwMode="auto">
          <a:xfrm rot="5400000">
            <a:off x="4503487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78" name="AutoShape 118"/>
          <p:cNvSpPr>
            <a:spLocks noChangeArrowheads="1"/>
          </p:cNvSpPr>
          <p:nvPr/>
        </p:nvSpPr>
        <p:spPr bwMode="auto">
          <a:xfrm rot="5400000">
            <a:off x="5665340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79" name="AutoShape 119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80" name="AutoShape 120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81" name="AutoShape 121"/>
          <p:cNvSpPr>
            <a:spLocks noChangeArrowheads="1"/>
          </p:cNvSpPr>
          <p:nvPr/>
        </p:nvSpPr>
        <p:spPr bwMode="auto">
          <a:xfrm rot="5400000">
            <a:off x="1619274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82" name="AutoShape 122"/>
          <p:cNvSpPr>
            <a:spLocks noChangeArrowheads="1"/>
          </p:cNvSpPr>
          <p:nvPr/>
        </p:nvSpPr>
        <p:spPr bwMode="auto">
          <a:xfrm rot="5400000">
            <a:off x="27590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83" name="AutoShape 123"/>
          <p:cNvSpPr>
            <a:spLocks noChangeArrowheads="1"/>
          </p:cNvSpPr>
          <p:nvPr/>
        </p:nvSpPr>
        <p:spPr bwMode="auto">
          <a:xfrm rot="5400000">
            <a:off x="3924324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84" name="AutoShape 124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85" name="AutoShape 125"/>
          <p:cNvSpPr>
            <a:spLocks noChangeArrowheads="1"/>
          </p:cNvSpPr>
          <p:nvPr/>
        </p:nvSpPr>
        <p:spPr bwMode="auto">
          <a:xfrm rot="5400000">
            <a:off x="62404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86" name="AutoShape 126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87" name="AutoShape 1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4618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cs-CZ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8" name="AutoShape 128"/>
          <p:cNvSpPr>
            <a:spLocks noChangeArrowheads="1"/>
          </p:cNvSpPr>
          <p:nvPr/>
        </p:nvSpPr>
        <p:spPr bwMode="auto">
          <a:xfrm rot="5400000">
            <a:off x="3355999" y="105273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89" name="AutoShape 129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90" name="AutoShape 130"/>
          <p:cNvSpPr>
            <a:spLocks noChangeArrowheads="1"/>
          </p:cNvSpPr>
          <p:nvPr/>
        </p:nvSpPr>
        <p:spPr bwMode="auto">
          <a:xfrm rot="5400000">
            <a:off x="2771800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91" name="AutoShape 131"/>
          <p:cNvSpPr>
            <a:spLocks noChangeArrowheads="1"/>
          </p:cNvSpPr>
          <p:nvPr/>
        </p:nvSpPr>
        <p:spPr bwMode="auto">
          <a:xfrm rot="5400000">
            <a:off x="3932262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92" name="AutoShape 132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93" name="AutoShape 133"/>
          <p:cNvSpPr>
            <a:spLocks noChangeArrowheads="1"/>
          </p:cNvSpPr>
          <p:nvPr/>
        </p:nvSpPr>
        <p:spPr bwMode="auto">
          <a:xfrm rot="5400000">
            <a:off x="220664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94" name="AutoShape 134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95" name="AutoShape 135"/>
          <p:cNvSpPr>
            <a:spLocks noChangeArrowheads="1"/>
          </p:cNvSpPr>
          <p:nvPr/>
        </p:nvSpPr>
        <p:spPr bwMode="auto">
          <a:xfrm rot="5400000">
            <a:off x="4506960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96" name="AutoShape 136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97" name="AutoShape 137"/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98" name="AutoShape 138"/>
          <p:cNvSpPr>
            <a:spLocks noChangeArrowheads="1"/>
          </p:cNvSpPr>
          <p:nvPr/>
        </p:nvSpPr>
        <p:spPr bwMode="auto">
          <a:xfrm rot="5400000">
            <a:off x="27765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99" name="AutoShape 140"/>
          <p:cNvSpPr>
            <a:spLocks noChangeArrowheads="1"/>
          </p:cNvSpPr>
          <p:nvPr/>
        </p:nvSpPr>
        <p:spPr bwMode="auto">
          <a:xfrm rot="5400000">
            <a:off x="5067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00" name="AutoShape 141"/>
          <p:cNvSpPr>
            <a:spLocks noChangeArrowheads="1"/>
          </p:cNvSpPr>
          <p:nvPr/>
        </p:nvSpPr>
        <p:spPr bwMode="auto">
          <a:xfrm rot="5400000">
            <a:off x="6230962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101" name="AutoShape 142"/>
          <p:cNvSpPr>
            <a:spLocks noChangeArrowheads="1"/>
          </p:cNvSpPr>
          <p:nvPr/>
        </p:nvSpPr>
        <p:spPr bwMode="auto">
          <a:xfrm rot="5400000">
            <a:off x="104301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102" name="AutoShape 143"/>
          <p:cNvSpPr>
            <a:spLocks noChangeArrowheads="1"/>
          </p:cNvSpPr>
          <p:nvPr/>
        </p:nvSpPr>
        <p:spPr bwMode="auto">
          <a:xfrm rot="5400000">
            <a:off x="2195537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103" name="AutoShape 144"/>
          <p:cNvSpPr>
            <a:spLocks noChangeArrowheads="1"/>
          </p:cNvSpPr>
          <p:nvPr/>
        </p:nvSpPr>
        <p:spPr bwMode="auto">
          <a:xfrm rot="5400000">
            <a:off x="334806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104" name="AutoShape 145"/>
          <p:cNvSpPr>
            <a:spLocks noChangeArrowheads="1"/>
          </p:cNvSpPr>
          <p:nvPr/>
        </p:nvSpPr>
        <p:spPr bwMode="auto">
          <a:xfrm rot="5400000">
            <a:off x="4494609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105" name="AutoShape 146"/>
          <p:cNvSpPr>
            <a:spLocks noChangeArrowheads="1"/>
          </p:cNvSpPr>
          <p:nvPr/>
        </p:nvSpPr>
        <p:spPr bwMode="auto">
          <a:xfrm rot="5400000">
            <a:off x="566534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106" name="AutoShape 147"/>
          <p:cNvSpPr>
            <a:spLocks noChangeArrowheads="1"/>
          </p:cNvSpPr>
          <p:nvPr/>
        </p:nvSpPr>
        <p:spPr bwMode="auto">
          <a:xfrm rot="5400000">
            <a:off x="6811565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107" name="AutoShape 148"/>
          <p:cNvSpPr>
            <a:spLocks noChangeArrowheads="1"/>
          </p:cNvSpPr>
          <p:nvPr/>
        </p:nvSpPr>
        <p:spPr bwMode="auto">
          <a:xfrm rot="5400000">
            <a:off x="466749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108" name="AutoShape 149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109" name="AutoShape 150"/>
          <p:cNvSpPr>
            <a:spLocks noChangeArrowheads="1"/>
          </p:cNvSpPr>
          <p:nvPr/>
        </p:nvSpPr>
        <p:spPr bwMode="auto">
          <a:xfrm rot="5400000">
            <a:off x="27479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110" name="AutoShape 151"/>
          <p:cNvSpPr>
            <a:spLocks noChangeArrowheads="1"/>
          </p:cNvSpPr>
          <p:nvPr/>
        </p:nvSpPr>
        <p:spPr bwMode="auto">
          <a:xfrm rot="5400000">
            <a:off x="3922737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111" name="AutoShape 152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112" name="AutoShape 153"/>
          <p:cNvSpPr>
            <a:spLocks noChangeArrowheads="1"/>
          </p:cNvSpPr>
          <p:nvPr/>
        </p:nvSpPr>
        <p:spPr bwMode="auto">
          <a:xfrm rot="5400000">
            <a:off x="624683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113" name="AutoShape 154"/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12488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mléčný koktejl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milk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shake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Ovál 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59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brambory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potatoes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švestka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plum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R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rohlíky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rolls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rajčatový salát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tomato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salad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478</TotalTime>
  <Words>624</Words>
  <Application>Microsoft Office PowerPoint</Application>
  <PresentationFormat>Předvádění na obrazovce (4:3)</PresentationFormat>
  <Paragraphs>289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Cesta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54</cp:revision>
  <dcterms:created xsi:type="dcterms:W3CDTF">2013-05-04T11:04:08Z</dcterms:created>
  <dcterms:modified xsi:type="dcterms:W3CDTF">2013-08-11T19:31:23Z</dcterms:modified>
</cp:coreProperties>
</file>