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71668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poslat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zrcadlo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mirror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dopis, písmeno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kružítko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compass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umyvadlo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basin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pod, níže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below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země, stát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country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přízemí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ground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floor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pouť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funfair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nevlastní bratr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stepbrother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podzim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autumn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behind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druhý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second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horký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město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town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machine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koš na odpadky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práce, pracovat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připravit se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lepit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stick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štětec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paintbrush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větší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bigger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bratranec, sestřenice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cousin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ředitel školy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headmaster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obvykle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usually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teta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aunt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horší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fotografovat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photos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436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45</cp:revision>
  <dcterms:created xsi:type="dcterms:W3CDTF">2013-05-04T11:04:08Z</dcterms:created>
  <dcterms:modified xsi:type="dcterms:W3CDTF">2013-07-11T15:06:52Z</dcterms:modified>
</cp:coreProperties>
</file>