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91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0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40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62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1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55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67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96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2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9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3D16-0545-4A0D-AC68-C9DA53D7F360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6D1F-88C5-420E-96F6-53F846C6F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48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1043608" y="256490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Výukový materiál: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VY_32_INOVACE_Složení roztoku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VM byl vytvořen: prosinec 2012</a:t>
            </a:r>
          </a:p>
        </p:txBody>
      </p:sp>
    </p:spTree>
    <p:extLst>
      <p:ext uri="{BB962C8B-B14F-4D97-AF65-F5344CB8AC3E}">
        <p14:creationId xmlns:p14="http://schemas.microsoft.com/office/powerpoint/2010/main" val="4924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238537"/>
              </p:ext>
            </p:extLst>
          </p:nvPr>
        </p:nvGraphicFramePr>
        <p:xfrm>
          <a:off x="395536" y="1844824"/>
          <a:ext cx="8219256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468"/>
                <a:gridCol w="2743394"/>
                <a:gridCol w="2743394"/>
              </a:tblGrid>
              <a:tr h="726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Hmotnostní zlomek rozpuštěné látky w</a:t>
                      </a:r>
                      <a:r>
                        <a:rPr lang="cs-CZ" sz="2800" baseline="-25000" dirty="0">
                          <a:effectLst/>
                        </a:rPr>
                        <a:t>s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Hmotnost rozpuštěné látky </a:t>
                      </a:r>
                      <a:r>
                        <a:rPr lang="cs-CZ" sz="2800" dirty="0" err="1">
                          <a:effectLst/>
                        </a:rPr>
                        <a:t>m</a:t>
                      </a:r>
                      <a:r>
                        <a:rPr lang="cs-CZ" sz="2800" baseline="-25000" dirty="0" err="1">
                          <a:effectLst/>
                        </a:rPr>
                        <a:t>s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Hmotnost rozpouštědla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69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40 %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400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600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27 %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270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730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30 %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300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700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50 %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500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500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6 %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60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940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43 %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430 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570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24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  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http://cs.wikipedia.org/wiki/Roztok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http://t2.gstatic.com/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images?q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=tbn:ANd9GcS3h5FaKJEQszHmb9mSq5ntrMMhHondNiCGJBtcYnEqJdT84E1a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2http://t0.gstatic.com/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images?q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=tbn:ANd9GcS_DPnC6_ydCeAcRsmGznCfGwfGgbupi3kNh272k1YM_Lyrx-3c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3http://t0.gstatic.com/images?q=tbn:ANd9GcSx5vi9A6wGpAjajByiiSXz2GIi_NCa82QsrnLbW9GLnKMRLsKuHA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4 http://www.gstatic.com/inputtools/images/tia.png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166843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VM určen pro: 8. ročník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Tematický okruh: Složení roztoku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Téma: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Složení roztoku - procvičování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Anotace: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Uvědomit si z čeho se skládá roztok, znát vzorec pro výpočet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hmotnostního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zlomku, resp. procentuálního zastoupení složky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v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roztoku, ale i způsob zjištění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hmotnosti rozpuštěné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látky a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rozpouštědla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nebo celého roztoku.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Klíčoví slova: Složení roztoku, hmotnostní zlomek, hmotnost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rozpuštěné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látky, hmotnost rozpouštědla.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Metodika: Možné použití k získání představy 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složkách v roztoku,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                 procvičení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použití vzorce pro výpočet hmotnostního zlomku.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916832"/>
            <a:ext cx="57112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SLOŽENÍ ROZTOKU</a:t>
            </a:r>
          </a:p>
        </p:txBody>
      </p:sp>
    </p:spTree>
    <p:extLst>
      <p:ext uri="{BB962C8B-B14F-4D97-AF65-F5344CB8AC3E}">
        <p14:creationId xmlns:p14="http://schemas.microsoft.com/office/powerpoint/2010/main" val="17525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oztok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Roztok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 homogenní (stejnorodá) většinou kapalná, může být však i pevná i plynná směs nejméně dvou látek: rozpouštědla a rozpuštěné látky. Nejčastějším rozpouštědlem jsou kapaliny.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Rozpouštědlo nebo rozpuštěnou látku lze z roztoku opět odstranit fyzikální cestou.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8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Příklady roztoků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kapalné: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cukr v čaji (sladký čaj)</a:t>
            </a:r>
          </a:p>
          <a:p>
            <a:pPr marL="1828800" lvl="4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sůl ve vodě (mořská voda)</a:t>
            </a:r>
          </a:p>
          <a:p>
            <a:pPr marL="1828800" lvl="4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přefiltrovaná káva </a:t>
            </a:r>
          </a:p>
          <a:p>
            <a:pPr marL="1828800" lvl="4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roztok modré skalice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plynné: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vzduch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pevné: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slitiny kovů</a:t>
            </a:r>
          </a:p>
          <a:p>
            <a:pPr marL="1828800" lvl="4" indent="0">
              <a:buNone/>
            </a:pPr>
            <a:r>
              <a:rPr lang="cs-CZ" dirty="0" smtClean="0"/>
              <a:t> 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686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S3h5FaKJEQszHmb9mSq5ntrMMhHondNiCGJBtcYnEqJdT84E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96421"/>
            <a:ext cx="5281997" cy="397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835696" y="1052736"/>
            <a:ext cx="360040" cy="3436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903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dilej.eu/pics/f00562385565c0607e718f3ead7c819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92" y="1638463"/>
            <a:ext cx="2749389" cy="366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x5vi9A6wGpAjajByiiSXz2GIi_NCa82QsrnLbW9GLnKMRLsKu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3147446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S_DPnC6_ydCeAcRsmGznCfGwfGgbupi3kNh272k1YM_Lyrx-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928688"/>
            <a:ext cx="3090230" cy="214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43608" y="620688"/>
            <a:ext cx="288032" cy="30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51992" y="3265016"/>
            <a:ext cx="288032" cy="30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514992" y="1330463"/>
            <a:ext cx="288032" cy="30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5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3" y="1805801"/>
            <a:ext cx="3325154" cy="232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9586"/>
            <a:ext cx="3025578" cy="22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95" y="4293096"/>
            <a:ext cx="4071710" cy="232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55776" y="764703"/>
            <a:ext cx="46847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>
                <a:latin typeface="Times New Roman" pitchFamily="18" charset="0"/>
                <a:cs typeface="Times New Roman" pitchFamily="18" charset="0"/>
              </a:rPr>
              <a:t>Hmotnostní zlomek</a:t>
            </a:r>
          </a:p>
        </p:txBody>
      </p:sp>
    </p:spTree>
    <p:extLst>
      <p:ext uri="{BB962C8B-B14F-4D97-AF65-F5344CB8AC3E}">
        <p14:creationId xmlns:p14="http://schemas.microsoft.com/office/powerpoint/2010/main" val="284951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Autofit/>
          </a:bodyPr>
          <a:lstStyle/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Doplň údaje, které v tabulce chybí. Hmotnost jednotlivých roztoků je 1 kg.</a:t>
            </a:r>
            <a:br>
              <a:rPr lang="cs-CZ" sz="3600" dirty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017736"/>
              </p:ext>
            </p:extLst>
          </p:nvPr>
        </p:nvGraphicFramePr>
        <p:xfrm>
          <a:off x="457200" y="2278221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812"/>
                <a:gridCol w="2743394"/>
                <a:gridCol w="2743394"/>
              </a:tblGrid>
              <a:tr h="78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Hmotnostní zlomek rozpuštěné látky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Hmotnost rozpuštěné látky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Hmotnost rozpouštědla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400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730 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30 %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500 </a:t>
                      </a:r>
                      <a:r>
                        <a:rPr lang="cs-CZ" sz="2800" dirty="0">
                          <a:effectLst/>
                        </a:rPr>
                        <a:t>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6 %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570 </a:t>
                      </a:r>
                      <a:r>
                        <a:rPr lang="cs-CZ" sz="2800" dirty="0">
                          <a:effectLst/>
                        </a:rPr>
                        <a:t>g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058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299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Roztok</vt:lpstr>
      <vt:lpstr>Příklady roztoků</vt:lpstr>
      <vt:lpstr>Prezentace aplikace PowerPoint</vt:lpstr>
      <vt:lpstr>Prezentace aplikace PowerPoint</vt:lpstr>
      <vt:lpstr>Prezentace aplikace PowerPoint</vt:lpstr>
      <vt:lpstr>Doplň údaje, které v tabulce chybí. Hmotnost jednotlivých roztoků je 1 kg. </vt:lpstr>
      <vt:lpstr>Řešení</vt:lpstr>
      <vt:lpstr> 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11</cp:revision>
  <dcterms:created xsi:type="dcterms:W3CDTF">2013-04-20T09:07:32Z</dcterms:created>
  <dcterms:modified xsi:type="dcterms:W3CDTF">2013-04-20T14:26:33Z</dcterms:modified>
</cp:coreProperties>
</file>