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7" r:id="rId4"/>
    <p:sldId id="258" r:id="rId5"/>
    <p:sldId id="259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D8453-8340-48C5-826F-9F13354E77F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D7C45B4-9B44-440B-B066-77073ABE381A}">
      <dgm:prSet phldrT="[Text]" custT="1"/>
      <dgm:spPr>
        <a:solidFill>
          <a:srgbClr val="FFFF00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Sociální pojištění</a:t>
          </a:r>
          <a:endParaRPr lang="cs-CZ" sz="3200" dirty="0">
            <a:solidFill>
              <a:schemeClr val="tx1"/>
            </a:solidFill>
          </a:endParaRPr>
        </a:p>
      </dgm:t>
    </dgm:pt>
    <dgm:pt modelId="{AAFFA2FA-4B19-40D8-8875-57C806F80708}" type="parTrans" cxnId="{2589EF53-16F8-4DA1-BF59-DC6F60AEB252}">
      <dgm:prSet/>
      <dgm:spPr/>
      <dgm:t>
        <a:bodyPr/>
        <a:lstStyle/>
        <a:p>
          <a:endParaRPr lang="cs-CZ"/>
        </a:p>
      </dgm:t>
    </dgm:pt>
    <dgm:pt modelId="{B294EE11-9FCF-4B3B-A417-A3D269492054}" type="sibTrans" cxnId="{2589EF53-16F8-4DA1-BF59-DC6F60AEB252}">
      <dgm:prSet/>
      <dgm:spPr/>
      <dgm:t>
        <a:bodyPr/>
        <a:lstStyle/>
        <a:p>
          <a:endParaRPr lang="cs-CZ"/>
        </a:p>
      </dgm:t>
    </dgm:pt>
    <dgm:pt modelId="{FE8F2CD7-A470-46B2-8A86-CC36F3C9522C}">
      <dgm:prSet phldrT="[Text]" custT="1"/>
      <dgm:spPr/>
      <dgm:t>
        <a:bodyPr/>
        <a:lstStyle/>
        <a:p>
          <a:r>
            <a:rPr lang="cs-CZ" sz="2400" dirty="0" smtClean="0"/>
            <a:t>Příspěvek na státní politiku zaměstnanosti</a:t>
          </a:r>
          <a:endParaRPr lang="cs-CZ" sz="2400" dirty="0"/>
        </a:p>
      </dgm:t>
    </dgm:pt>
    <dgm:pt modelId="{305F40BE-557A-44F7-A74B-BA452ABAF2C0}" type="parTrans" cxnId="{D4639501-9636-48C5-B1F9-6BAAC5AB7300}">
      <dgm:prSet/>
      <dgm:spPr/>
      <dgm:t>
        <a:bodyPr/>
        <a:lstStyle/>
        <a:p>
          <a:endParaRPr lang="cs-CZ"/>
        </a:p>
      </dgm:t>
    </dgm:pt>
    <dgm:pt modelId="{CFE59E11-4401-4E6A-890A-75C9ACDF24F0}" type="sibTrans" cxnId="{D4639501-9636-48C5-B1F9-6BAAC5AB7300}">
      <dgm:prSet/>
      <dgm:spPr/>
      <dgm:t>
        <a:bodyPr/>
        <a:lstStyle/>
        <a:p>
          <a:endParaRPr lang="cs-CZ"/>
        </a:p>
      </dgm:t>
    </dgm:pt>
    <dgm:pt modelId="{C006B929-AA88-4042-B872-97FF2C94F89A}">
      <dgm:prSet phldrT="[Text]" custT="1"/>
      <dgm:spPr/>
      <dgm:t>
        <a:bodyPr/>
        <a:lstStyle/>
        <a:p>
          <a:r>
            <a:rPr lang="cs-CZ" sz="2400" dirty="0" smtClean="0"/>
            <a:t>Důchodové pojištění</a:t>
          </a:r>
          <a:endParaRPr lang="cs-CZ" sz="2400" dirty="0"/>
        </a:p>
      </dgm:t>
    </dgm:pt>
    <dgm:pt modelId="{85195EE7-CE81-43A7-A8BE-FB4D59592395}" type="parTrans" cxnId="{F2C9429B-CE8F-4116-8124-A71E3461AA31}">
      <dgm:prSet/>
      <dgm:spPr/>
      <dgm:t>
        <a:bodyPr/>
        <a:lstStyle/>
        <a:p>
          <a:endParaRPr lang="cs-CZ"/>
        </a:p>
      </dgm:t>
    </dgm:pt>
    <dgm:pt modelId="{77AFE885-05A8-4906-AF53-1AC089CB1995}" type="sibTrans" cxnId="{F2C9429B-CE8F-4116-8124-A71E3461AA31}">
      <dgm:prSet/>
      <dgm:spPr/>
      <dgm:t>
        <a:bodyPr/>
        <a:lstStyle/>
        <a:p>
          <a:endParaRPr lang="cs-CZ"/>
        </a:p>
      </dgm:t>
    </dgm:pt>
    <dgm:pt modelId="{8FE95F4C-06FA-43B7-AFC1-9537078F0C54}">
      <dgm:prSet phldrT="[Text]" custT="1"/>
      <dgm:spPr>
        <a:solidFill>
          <a:srgbClr val="FFFF00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Státní sociální podpora</a:t>
          </a:r>
          <a:endParaRPr lang="cs-CZ" sz="3200" dirty="0">
            <a:solidFill>
              <a:schemeClr val="tx1"/>
            </a:solidFill>
          </a:endParaRPr>
        </a:p>
      </dgm:t>
    </dgm:pt>
    <dgm:pt modelId="{97E45A31-AAD7-4B35-AB84-8C60D9C0EC1C}" type="parTrans" cxnId="{F91EF856-EDD9-4E0A-97A8-30DD5DAE32DE}">
      <dgm:prSet/>
      <dgm:spPr/>
      <dgm:t>
        <a:bodyPr/>
        <a:lstStyle/>
        <a:p>
          <a:endParaRPr lang="cs-CZ"/>
        </a:p>
      </dgm:t>
    </dgm:pt>
    <dgm:pt modelId="{F5CDBDB6-98EA-4EC6-A21C-E491540A9E4D}" type="sibTrans" cxnId="{F91EF856-EDD9-4E0A-97A8-30DD5DAE32DE}">
      <dgm:prSet/>
      <dgm:spPr/>
      <dgm:t>
        <a:bodyPr/>
        <a:lstStyle/>
        <a:p>
          <a:endParaRPr lang="cs-CZ"/>
        </a:p>
      </dgm:t>
    </dgm:pt>
    <dgm:pt modelId="{7A004D0A-8AFE-4757-A451-1050ADF03447}">
      <dgm:prSet phldrT="[Text]" custT="1"/>
      <dgm:spPr/>
      <dgm:t>
        <a:bodyPr/>
        <a:lstStyle/>
        <a:p>
          <a:r>
            <a:rPr lang="cs-CZ" sz="2400" dirty="0" smtClean="0"/>
            <a:t>Závislá na výši příjmu v rodině</a:t>
          </a:r>
          <a:endParaRPr lang="cs-CZ" sz="2400" dirty="0"/>
        </a:p>
      </dgm:t>
    </dgm:pt>
    <dgm:pt modelId="{9CC77C2A-A606-40D6-A51E-608A2E5B2432}" type="parTrans" cxnId="{A0FD5772-B563-4C25-9BC4-0A8336852DDB}">
      <dgm:prSet/>
      <dgm:spPr/>
      <dgm:t>
        <a:bodyPr/>
        <a:lstStyle/>
        <a:p>
          <a:endParaRPr lang="cs-CZ"/>
        </a:p>
      </dgm:t>
    </dgm:pt>
    <dgm:pt modelId="{18091963-7E3B-420B-A6DF-F6C94D7F03C0}" type="sibTrans" cxnId="{A0FD5772-B563-4C25-9BC4-0A8336852DDB}">
      <dgm:prSet/>
      <dgm:spPr/>
      <dgm:t>
        <a:bodyPr/>
        <a:lstStyle/>
        <a:p>
          <a:endParaRPr lang="cs-CZ"/>
        </a:p>
      </dgm:t>
    </dgm:pt>
    <dgm:pt modelId="{F225AFA3-913D-422E-B008-571C24182B68}">
      <dgm:prSet phldrT="[Text]" custT="1"/>
      <dgm:spPr/>
      <dgm:t>
        <a:bodyPr/>
        <a:lstStyle/>
        <a:p>
          <a:r>
            <a:rPr lang="cs-CZ" sz="2400" dirty="0" smtClean="0"/>
            <a:t>Nezávislá na výši příjmu v rodině</a:t>
          </a:r>
          <a:endParaRPr lang="cs-CZ" sz="2400" dirty="0"/>
        </a:p>
      </dgm:t>
    </dgm:pt>
    <dgm:pt modelId="{BEDACD07-C0A6-42E7-A4D5-143D8F9819E4}" type="parTrans" cxnId="{D9070B3E-5E75-4F21-AE57-B4B8408ABE09}">
      <dgm:prSet/>
      <dgm:spPr/>
      <dgm:t>
        <a:bodyPr/>
        <a:lstStyle/>
        <a:p>
          <a:endParaRPr lang="cs-CZ"/>
        </a:p>
      </dgm:t>
    </dgm:pt>
    <dgm:pt modelId="{E6F2C1EE-7360-4E74-BC10-1C414069AE54}" type="sibTrans" cxnId="{D9070B3E-5E75-4F21-AE57-B4B8408ABE09}">
      <dgm:prSet/>
      <dgm:spPr/>
      <dgm:t>
        <a:bodyPr/>
        <a:lstStyle/>
        <a:p>
          <a:endParaRPr lang="cs-CZ"/>
        </a:p>
      </dgm:t>
    </dgm:pt>
    <dgm:pt modelId="{4DC57F97-0016-48C0-BCE3-54FD9F3D2651}">
      <dgm:prSet custT="1"/>
      <dgm:spPr/>
      <dgm:t>
        <a:bodyPr/>
        <a:lstStyle/>
        <a:p>
          <a:r>
            <a:rPr lang="cs-CZ" sz="2400" dirty="0" smtClean="0"/>
            <a:t>Nemocenské pojištění</a:t>
          </a:r>
          <a:endParaRPr lang="cs-CZ" sz="2400" dirty="0"/>
        </a:p>
      </dgm:t>
    </dgm:pt>
    <dgm:pt modelId="{3973B8D5-1F61-4004-BFDA-AA7ED5933F6C}" type="parTrans" cxnId="{B77C70D5-7599-4D21-83E4-115A370BD578}">
      <dgm:prSet/>
      <dgm:spPr/>
      <dgm:t>
        <a:bodyPr/>
        <a:lstStyle/>
        <a:p>
          <a:endParaRPr lang="cs-CZ"/>
        </a:p>
      </dgm:t>
    </dgm:pt>
    <dgm:pt modelId="{35DFF2C4-94E7-46A0-9555-E599ADD022C1}" type="sibTrans" cxnId="{B77C70D5-7599-4D21-83E4-115A370BD578}">
      <dgm:prSet/>
      <dgm:spPr/>
      <dgm:t>
        <a:bodyPr/>
        <a:lstStyle/>
        <a:p>
          <a:endParaRPr lang="cs-CZ"/>
        </a:p>
      </dgm:t>
    </dgm:pt>
    <dgm:pt modelId="{6D9D1E64-DB87-4B0A-B2DA-30FDB71A1B27}" type="pres">
      <dgm:prSet presAssocID="{E60D8453-8340-48C5-826F-9F13354E77F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25C24D9-EA7D-416D-8327-4A6ADE79F6E7}" type="pres">
      <dgm:prSet presAssocID="{8D7C45B4-9B44-440B-B066-77073ABE381A}" presName="root" presStyleCnt="0"/>
      <dgm:spPr/>
    </dgm:pt>
    <dgm:pt modelId="{423C7A4A-F90D-4686-AD7D-707A810A6373}" type="pres">
      <dgm:prSet presAssocID="{8D7C45B4-9B44-440B-B066-77073ABE381A}" presName="rootComposite" presStyleCnt="0"/>
      <dgm:spPr/>
    </dgm:pt>
    <dgm:pt modelId="{6180E260-4C28-44BD-9B63-8DC8DC12ADFA}" type="pres">
      <dgm:prSet presAssocID="{8D7C45B4-9B44-440B-B066-77073ABE381A}" presName="rootText" presStyleLbl="node1" presStyleIdx="0" presStyleCnt="2" custScaleX="170365" custLinFactNeighborX="-22442" custLinFactNeighborY="2883"/>
      <dgm:spPr/>
      <dgm:t>
        <a:bodyPr/>
        <a:lstStyle/>
        <a:p>
          <a:endParaRPr lang="cs-CZ"/>
        </a:p>
      </dgm:t>
    </dgm:pt>
    <dgm:pt modelId="{95DF3A31-5224-4CE5-8FA3-B0264A9D594E}" type="pres">
      <dgm:prSet presAssocID="{8D7C45B4-9B44-440B-B066-77073ABE381A}" presName="rootConnector" presStyleLbl="node1" presStyleIdx="0" presStyleCnt="2"/>
      <dgm:spPr/>
      <dgm:t>
        <a:bodyPr/>
        <a:lstStyle/>
        <a:p>
          <a:endParaRPr lang="cs-CZ"/>
        </a:p>
      </dgm:t>
    </dgm:pt>
    <dgm:pt modelId="{D9425CC2-0C47-4A55-85E0-63947EEB33B8}" type="pres">
      <dgm:prSet presAssocID="{8D7C45B4-9B44-440B-B066-77073ABE381A}" presName="childShape" presStyleCnt="0"/>
      <dgm:spPr/>
    </dgm:pt>
    <dgm:pt modelId="{7B6F5EE4-1A0B-4338-9C5F-CCF525AAF2B2}" type="pres">
      <dgm:prSet presAssocID="{305F40BE-557A-44F7-A74B-BA452ABAF2C0}" presName="Name13" presStyleLbl="parChTrans1D2" presStyleIdx="0" presStyleCnt="5"/>
      <dgm:spPr/>
      <dgm:t>
        <a:bodyPr/>
        <a:lstStyle/>
        <a:p>
          <a:endParaRPr lang="cs-CZ"/>
        </a:p>
      </dgm:t>
    </dgm:pt>
    <dgm:pt modelId="{F6455321-C397-450F-B467-BD19BC056E5C}" type="pres">
      <dgm:prSet presAssocID="{FE8F2CD7-A470-46B2-8A86-CC36F3C9522C}" presName="childText" presStyleLbl="bgAcc1" presStyleIdx="0" presStyleCnt="5" custScaleX="202442" custLinFactNeighborX="-25217" custLinFactNeighborY="-114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D7D38E-DF8A-439B-A1F8-2A5A8293D33A}" type="pres">
      <dgm:prSet presAssocID="{85195EE7-CE81-43A7-A8BE-FB4D59592395}" presName="Name13" presStyleLbl="parChTrans1D2" presStyleIdx="1" presStyleCnt="5"/>
      <dgm:spPr/>
      <dgm:t>
        <a:bodyPr/>
        <a:lstStyle/>
        <a:p>
          <a:endParaRPr lang="cs-CZ"/>
        </a:p>
      </dgm:t>
    </dgm:pt>
    <dgm:pt modelId="{66904DD3-FE7B-4D01-A68C-F4EBC7C6A4D7}" type="pres">
      <dgm:prSet presAssocID="{C006B929-AA88-4042-B872-97FF2C94F89A}" presName="childText" presStyleLbl="bgAcc1" presStyleIdx="1" presStyleCnt="5" custScaleX="196653" custLinFactNeighborX="-20491" custLinFactNeighborY="-127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3319EF-7ED6-4861-AD70-4C674F63A583}" type="pres">
      <dgm:prSet presAssocID="{3973B8D5-1F61-4004-BFDA-AA7ED5933F6C}" presName="Name13" presStyleLbl="parChTrans1D2" presStyleIdx="2" presStyleCnt="5"/>
      <dgm:spPr/>
      <dgm:t>
        <a:bodyPr/>
        <a:lstStyle/>
        <a:p>
          <a:endParaRPr lang="cs-CZ"/>
        </a:p>
      </dgm:t>
    </dgm:pt>
    <dgm:pt modelId="{782EC0B7-F211-4540-A96F-B7FF3D873ECD}" type="pres">
      <dgm:prSet presAssocID="{4DC57F97-0016-48C0-BCE3-54FD9F3D2651}" presName="childText" presStyleLbl="bgAcc1" presStyleIdx="2" presStyleCnt="5" custScaleX="194513" custLinFactNeighborX="-15766" custLinFactNeighborY="-243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D3976C-A871-4A32-A765-EFF0A560BFE7}" type="pres">
      <dgm:prSet presAssocID="{8FE95F4C-06FA-43B7-AFC1-9537078F0C54}" presName="root" presStyleCnt="0"/>
      <dgm:spPr/>
    </dgm:pt>
    <dgm:pt modelId="{1675A1C0-20DB-4F21-8B85-78122332C97A}" type="pres">
      <dgm:prSet presAssocID="{8FE95F4C-06FA-43B7-AFC1-9537078F0C54}" presName="rootComposite" presStyleCnt="0"/>
      <dgm:spPr/>
    </dgm:pt>
    <dgm:pt modelId="{C582C3B8-3E5E-41F9-ADA7-3D9A8CC4EC28}" type="pres">
      <dgm:prSet presAssocID="{8FE95F4C-06FA-43B7-AFC1-9537078F0C54}" presName="rootText" presStyleLbl="node1" presStyleIdx="1" presStyleCnt="2" custScaleX="157560"/>
      <dgm:spPr/>
      <dgm:t>
        <a:bodyPr/>
        <a:lstStyle/>
        <a:p>
          <a:endParaRPr lang="cs-CZ"/>
        </a:p>
      </dgm:t>
    </dgm:pt>
    <dgm:pt modelId="{66AC500D-E66E-415B-9A57-909FBCC250F7}" type="pres">
      <dgm:prSet presAssocID="{8FE95F4C-06FA-43B7-AFC1-9537078F0C54}" presName="rootConnector" presStyleLbl="node1" presStyleIdx="1" presStyleCnt="2"/>
      <dgm:spPr/>
      <dgm:t>
        <a:bodyPr/>
        <a:lstStyle/>
        <a:p>
          <a:endParaRPr lang="cs-CZ"/>
        </a:p>
      </dgm:t>
    </dgm:pt>
    <dgm:pt modelId="{6FAA2CC6-4D66-49F2-B160-79EAA49676F4}" type="pres">
      <dgm:prSet presAssocID="{8FE95F4C-06FA-43B7-AFC1-9537078F0C54}" presName="childShape" presStyleCnt="0"/>
      <dgm:spPr/>
    </dgm:pt>
    <dgm:pt modelId="{3C7CCB63-A1C4-41C3-A930-E0AC2DB196E7}" type="pres">
      <dgm:prSet presAssocID="{9CC77C2A-A606-40D6-A51E-608A2E5B2432}" presName="Name13" presStyleLbl="parChTrans1D2" presStyleIdx="3" presStyleCnt="5"/>
      <dgm:spPr/>
      <dgm:t>
        <a:bodyPr/>
        <a:lstStyle/>
        <a:p>
          <a:endParaRPr lang="cs-CZ"/>
        </a:p>
      </dgm:t>
    </dgm:pt>
    <dgm:pt modelId="{C649923B-11A4-4A0B-9C6B-9AB0E8E54887}" type="pres">
      <dgm:prSet presAssocID="{7A004D0A-8AFE-4757-A451-1050ADF03447}" presName="childText" presStyleLbl="bgAcc1" presStyleIdx="3" presStyleCnt="5" custScaleX="1850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0F9617-60CD-4D20-8389-194257FCAE93}" type="pres">
      <dgm:prSet presAssocID="{BEDACD07-C0A6-42E7-A4D5-143D8F9819E4}" presName="Name13" presStyleLbl="parChTrans1D2" presStyleIdx="4" presStyleCnt="5"/>
      <dgm:spPr/>
      <dgm:t>
        <a:bodyPr/>
        <a:lstStyle/>
        <a:p>
          <a:endParaRPr lang="cs-CZ"/>
        </a:p>
      </dgm:t>
    </dgm:pt>
    <dgm:pt modelId="{0ABC2CBD-0F13-441D-882F-4E418BC8B2AD}" type="pres">
      <dgm:prSet presAssocID="{F225AFA3-913D-422E-B008-571C24182B68}" presName="childText" presStyleLbl="bgAcc1" presStyleIdx="4" presStyleCnt="5" custScaleX="1850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F7C8CD-977A-4256-9A52-85C43D4F9F74}" type="presOf" srcId="{F225AFA3-913D-422E-B008-571C24182B68}" destId="{0ABC2CBD-0F13-441D-882F-4E418BC8B2AD}" srcOrd="0" destOrd="0" presId="urn:microsoft.com/office/officeart/2005/8/layout/hierarchy3"/>
    <dgm:cxn modelId="{382FC1D9-3575-48E7-BA4F-C2DDBC4E58C8}" type="presOf" srcId="{3973B8D5-1F61-4004-BFDA-AA7ED5933F6C}" destId="{153319EF-7ED6-4861-AD70-4C674F63A583}" srcOrd="0" destOrd="0" presId="urn:microsoft.com/office/officeart/2005/8/layout/hierarchy3"/>
    <dgm:cxn modelId="{1144DF35-003C-4D38-9D59-0DB155B7FD88}" type="presOf" srcId="{FE8F2CD7-A470-46B2-8A86-CC36F3C9522C}" destId="{F6455321-C397-450F-B467-BD19BC056E5C}" srcOrd="0" destOrd="0" presId="urn:microsoft.com/office/officeart/2005/8/layout/hierarchy3"/>
    <dgm:cxn modelId="{6DCC47C7-0704-454B-A961-6033A8941A9E}" type="presOf" srcId="{8D7C45B4-9B44-440B-B066-77073ABE381A}" destId="{6180E260-4C28-44BD-9B63-8DC8DC12ADFA}" srcOrd="0" destOrd="0" presId="urn:microsoft.com/office/officeart/2005/8/layout/hierarchy3"/>
    <dgm:cxn modelId="{F827B1A3-15BA-44F1-90F6-E6C05370A3A1}" type="presOf" srcId="{8FE95F4C-06FA-43B7-AFC1-9537078F0C54}" destId="{C582C3B8-3E5E-41F9-ADA7-3D9A8CC4EC28}" srcOrd="0" destOrd="0" presId="urn:microsoft.com/office/officeart/2005/8/layout/hierarchy3"/>
    <dgm:cxn modelId="{F2C9429B-CE8F-4116-8124-A71E3461AA31}" srcId="{8D7C45B4-9B44-440B-B066-77073ABE381A}" destId="{C006B929-AA88-4042-B872-97FF2C94F89A}" srcOrd="1" destOrd="0" parTransId="{85195EE7-CE81-43A7-A8BE-FB4D59592395}" sibTransId="{77AFE885-05A8-4906-AF53-1AC089CB1995}"/>
    <dgm:cxn modelId="{D9070B3E-5E75-4F21-AE57-B4B8408ABE09}" srcId="{8FE95F4C-06FA-43B7-AFC1-9537078F0C54}" destId="{F225AFA3-913D-422E-B008-571C24182B68}" srcOrd="1" destOrd="0" parTransId="{BEDACD07-C0A6-42E7-A4D5-143D8F9819E4}" sibTransId="{E6F2C1EE-7360-4E74-BC10-1C414069AE54}"/>
    <dgm:cxn modelId="{B77C70D5-7599-4D21-83E4-115A370BD578}" srcId="{8D7C45B4-9B44-440B-B066-77073ABE381A}" destId="{4DC57F97-0016-48C0-BCE3-54FD9F3D2651}" srcOrd="2" destOrd="0" parTransId="{3973B8D5-1F61-4004-BFDA-AA7ED5933F6C}" sibTransId="{35DFF2C4-94E7-46A0-9555-E599ADD022C1}"/>
    <dgm:cxn modelId="{E107BE63-D405-4384-BE63-DFCBD04916C3}" type="presOf" srcId="{305F40BE-557A-44F7-A74B-BA452ABAF2C0}" destId="{7B6F5EE4-1A0B-4338-9C5F-CCF525AAF2B2}" srcOrd="0" destOrd="0" presId="urn:microsoft.com/office/officeart/2005/8/layout/hierarchy3"/>
    <dgm:cxn modelId="{825B45DF-5C67-4656-B23C-045C31B0216A}" type="presOf" srcId="{8D7C45B4-9B44-440B-B066-77073ABE381A}" destId="{95DF3A31-5224-4CE5-8FA3-B0264A9D594E}" srcOrd="1" destOrd="0" presId="urn:microsoft.com/office/officeart/2005/8/layout/hierarchy3"/>
    <dgm:cxn modelId="{E619F760-A1BF-4CDB-8A9E-ED58A718C277}" type="presOf" srcId="{8FE95F4C-06FA-43B7-AFC1-9537078F0C54}" destId="{66AC500D-E66E-415B-9A57-909FBCC250F7}" srcOrd="1" destOrd="0" presId="urn:microsoft.com/office/officeart/2005/8/layout/hierarchy3"/>
    <dgm:cxn modelId="{A0FD5772-B563-4C25-9BC4-0A8336852DDB}" srcId="{8FE95F4C-06FA-43B7-AFC1-9537078F0C54}" destId="{7A004D0A-8AFE-4757-A451-1050ADF03447}" srcOrd="0" destOrd="0" parTransId="{9CC77C2A-A606-40D6-A51E-608A2E5B2432}" sibTransId="{18091963-7E3B-420B-A6DF-F6C94D7F03C0}"/>
    <dgm:cxn modelId="{216BAD1B-7B22-4A11-8E85-F094FC3E6349}" type="presOf" srcId="{9CC77C2A-A606-40D6-A51E-608A2E5B2432}" destId="{3C7CCB63-A1C4-41C3-A930-E0AC2DB196E7}" srcOrd="0" destOrd="0" presId="urn:microsoft.com/office/officeart/2005/8/layout/hierarchy3"/>
    <dgm:cxn modelId="{D339186F-EA65-4F5A-B2E0-8740217006F6}" type="presOf" srcId="{E60D8453-8340-48C5-826F-9F13354E77F5}" destId="{6D9D1E64-DB87-4B0A-B2DA-30FDB71A1B27}" srcOrd="0" destOrd="0" presId="urn:microsoft.com/office/officeart/2005/8/layout/hierarchy3"/>
    <dgm:cxn modelId="{2589EF53-16F8-4DA1-BF59-DC6F60AEB252}" srcId="{E60D8453-8340-48C5-826F-9F13354E77F5}" destId="{8D7C45B4-9B44-440B-B066-77073ABE381A}" srcOrd="0" destOrd="0" parTransId="{AAFFA2FA-4B19-40D8-8875-57C806F80708}" sibTransId="{B294EE11-9FCF-4B3B-A417-A3D269492054}"/>
    <dgm:cxn modelId="{D207346D-67D8-4BB4-A98D-ADAB3DC797EF}" type="presOf" srcId="{C006B929-AA88-4042-B872-97FF2C94F89A}" destId="{66904DD3-FE7B-4D01-A68C-F4EBC7C6A4D7}" srcOrd="0" destOrd="0" presId="urn:microsoft.com/office/officeart/2005/8/layout/hierarchy3"/>
    <dgm:cxn modelId="{6D636AF6-6A7B-49CA-B210-8F8C44DB6C26}" type="presOf" srcId="{4DC57F97-0016-48C0-BCE3-54FD9F3D2651}" destId="{782EC0B7-F211-4540-A96F-B7FF3D873ECD}" srcOrd="0" destOrd="0" presId="urn:microsoft.com/office/officeart/2005/8/layout/hierarchy3"/>
    <dgm:cxn modelId="{9D1084F0-FABD-4AAB-97BD-74F36360FD77}" type="presOf" srcId="{7A004D0A-8AFE-4757-A451-1050ADF03447}" destId="{C649923B-11A4-4A0B-9C6B-9AB0E8E54887}" srcOrd="0" destOrd="0" presId="urn:microsoft.com/office/officeart/2005/8/layout/hierarchy3"/>
    <dgm:cxn modelId="{1A678EF3-D822-4E58-9FC6-D925DEDEF71F}" type="presOf" srcId="{BEDACD07-C0A6-42E7-A4D5-143D8F9819E4}" destId="{830F9617-60CD-4D20-8389-194257FCAE93}" srcOrd="0" destOrd="0" presId="urn:microsoft.com/office/officeart/2005/8/layout/hierarchy3"/>
    <dgm:cxn modelId="{9EE485DF-FE98-42B9-B961-F35B025672C4}" type="presOf" srcId="{85195EE7-CE81-43A7-A8BE-FB4D59592395}" destId="{BBD7D38E-DF8A-439B-A1F8-2A5A8293D33A}" srcOrd="0" destOrd="0" presId="urn:microsoft.com/office/officeart/2005/8/layout/hierarchy3"/>
    <dgm:cxn modelId="{D4639501-9636-48C5-B1F9-6BAAC5AB7300}" srcId="{8D7C45B4-9B44-440B-B066-77073ABE381A}" destId="{FE8F2CD7-A470-46B2-8A86-CC36F3C9522C}" srcOrd="0" destOrd="0" parTransId="{305F40BE-557A-44F7-A74B-BA452ABAF2C0}" sibTransId="{CFE59E11-4401-4E6A-890A-75C9ACDF24F0}"/>
    <dgm:cxn modelId="{F91EF856-EDD9-4E0A-97A8-30DD5DAE32DE}" srcId="{E60D8453-8340-48C5-826F-9F13354E77F5}" destId="{8FE95F4C-06FA-43B7-AFC1-9537078F0C54}" srcOrd="1" destOrd="0" parTransId="{97E45A31-AAD7-4B35-AB84-8C60D9C0EC1C}" sibTransId="{F5CDBDB6-98EA-4EC6-A21C-E491540A9E4D}"/>
    <dgm:cxn modelId="{62B2C611-8A51-420F-AAEC-79D7EEC819A7}" type="presParOf" srcId="{6D9D1E64-DB87-4B0A-B2DA-30FDB71A1B27}" destId="{C25C24D9-EA7D-416D-8327-4A6ADE79F6E7}" srcOrd="0" destOrd="0" presId="urn:microsoft.com/office/officeart/2005/8/layout/hierarchy3"/>
    <dgm:cxn modelId="{2AF9ABE6-55EE-4F2A-9085-D069E3AC1851}" type="presParOf" srcId="{C25C24D9-EA7D-416D-8327-4A6ADE79F6E7}" destId="{423C7A4A-F90D-4686-AD7D-707A810A6373}" srcOrd="0" destOrd="0" presId="urn:microsoft.com/office/officeart/2005/8/layout/hierarchy3"/>
    <dgm:cxn modelId="{68145028-8744-4071-A1FE-B616A096B87C}" type="presParOf" srcId="{423C7A4A-F90D-4686-AD7D-707A810A6373}" destId="{6180E260-4C28-44BD-9B63-8DC8DC12ADFA}" srcOrd="0" destOrd="0" presId="urn:microsoft.com/office/officeart/2005/8/layout/hierarchy3"/>
    <dgm:cxn modelId="{34C65808-9357-4592-92BF-0C7B3AFF5569}" type="presParOf" srcId="{423C7A4A-F90D-4686-AD7D-707A810A6373}" destId="{95DF3A31-5224-4CE5-8FA3-B0264A9D594E}" srcOrd="1" destOrd="0" presId="urn:microsoft.com/office/officeart/2005/8/layout/hierarchy3"/>
    <dgm:cxn modelId="{99B5ECED-4639-48D2-81F6-864336B9C5CD}" type="presParOf" srcId="{C25C24D9-EA7D-416D-8327-4A6ADE79F6E7}" destId="{D9425CC2-0C47-4A55-85E0-63947EEB33B8}" srcOrd="1" destOrd="0" presId="urn:microsoft.com/office/officeart/2005/8/layout/hierarchy3"/>
    <dgm:cxn modelId="{0D2C7387-CCE3-4D93-8478-B4DF596300BA}" type="presParOf" srcId="{D9425CC2-0C47-4A55-85E0-63947EEB33B8}" destId="{7B6F5EE4-1A0B-4338-9C5F-CCF525AAF2B2}" srcOrd="0" destOrd="0" presId="urn:microsoft.com/office/officeart/2005/8/layout/hierarchy3"/>
    <dgm:cxn modelId="{EA6B8EFE-595A-4C05-B4C8-938A4FE6865B}" type="presParOf" srcId="{D9425CC2-0C47-4A55-85E0-63947EEB33B8}" destId="{F6455321-C397-450F-B467-BD19BC056E5C}" srcOrd="1" destOrd="0" presId="urn:microsoft.com/office/officeart/2005/8/layout/hierarchy3"/>
    <dgm:cxn modelId="{B27489E4-0216-4293-9411-D6304A240844}" type="presParOf" srcId="{D9425CC2-0C47-4A55-85E0-63947EEB33B8}" destId="{BBD7D38E-DF8A-439B-A1F8-2A5A8293D33A}" srcOrd="2" destOrd="0" presId="urn:microsoft.com/office/officeart/2005/8/layout/hierarchy3"/>
    <dgm:cxn modelId="{67FCA5EE-5CC6-4CFE-A305-F29FE17A88B4}" type="presParOf" srcId="{D9425CC2-0C47-4A55-85E0-63947EEB33B8}" destId="{66904DD3-FE7B-4D01-A68C-F4EBC7C6A4D7}" srcOrd="3" destOrd="0" presId="urn:microsoft.com/office/officeart/2005/8/layout/hierarchy3"/>
    <dgm:cxn modelId="{6359C6DC-263E-4A82-9635-4819B8630EBD}" type="presParOf" srcId="{D9425CC2-0C47-4A55-85E0-63947EEB33B8}" destId="{153319EF-7ED6-4861-AD70-4C674F63A583}" srcOrd="4" destOrd="0" presId="urn:microsoft.com/office/officeart/2005/8/layout/hierarchy3"/>
    <dgm:cxn modelId="{E4B32173-F540-4EFC-AB00-E1128BB7A4D8}" type="presParOf" srcId="{D9425CC2-0C47-4A55-85E0-63947EEB33B8}" destId="{782EC0B7-F211-4540-A96F-B7FF3D873ECD}" srcOrd="5" destOrd="0" presId="urn:microsoft.com/office/officeart/2005/8/layout/hierarchy3"/>
    <dgm:cxn modelId="{75D07634-9138-4C25-82A9-5447F0218CDD}" type="presParOf" srcId="{6D9D1E64-DB87-4B0A-B2DA-30FDB71A1B27}" destId="{71D3976C-A871-4A32-A765-EFF0A560BFE7}" srcOrd="1" destOrd="0" presId="urn:microsoft.com/office/officeart/2005/8/layout/hierarchy3"/>
    <dgm:cxn modelId="{9C0B8D1C-CF2C-439B-AE56-935F0403148A}" type="presParOf" srcId="{71D3976C-A871-4A32-A765-EFF0A560BFE7}" destId="{1675A1C0-20DB-4F21-8B85-78122332C97A}" srcOrd="0" destOrd="0" presId="urn:microsoft.com/office/officeart/2005/8/layout/hierarchy3"/>
    <dgm:cxn modelId="{E070BA1B-AC3B-4973-8F8A-225DAE0E1649}" type="presParOf" srcId="{1675A1C0-20DB-4F21-8B85-78122332C97A}" destId="{C582C3B8-3E5E-41F9-ADA7-3D9A8CC4EC28}" srcOrd="0" destOrd="0" presId="urn:microsoft.com/office/officeart/2005/8/layout/hierarchy3"/>
    <dgm:cxn modelId="{9C2B9573-44EA-4268-B99C-3E7EACDB2346}" type="presParOf" srcId="{1675A1C0-20DB-4F21-8B85-78122332C97A}" destId="{66AC500D-E66E-415B-9A57-909FBCC250F7}" srcOrd="1" destOrd="0" presId="urn:microsoft.com/office/officeart/2005/8/layout/hierarchy3"/>
    <dgm:cxn modelId="{5A1F79B6-63DB-4604-AE0D-7C7DF50E0D19}" type="presParOf" srcId="{71D3976C-A871-4A32-A765-EFF0A560BFE7}" destId="{6FAA2CC6-4D66-49F2-B160-79EAA49676F4}" srcOrd="1" destOrd="0" presId="urn:microsoft.com/office/officeart/2005/8/layout/hierarchy3"/>
    <dgm:cxn modelId="{B718B6C3-3545-4106-88DE-82EF652BE773}" type="presParOf" srcId="{6FAA2CC6-4D66-49F2-B160-79EAA49676F4}" destId="{3C7CCB63-A1C4-41C3-A930-E0AC2DB196E7}" srcOrd="0" destOrd="0" presId="urn:microsoft.com/office/officeart/2005/8/layout/hierarchy3"/>
    <dgm:cxn modelId="{BA8036F5-5B73-4376-B311-84DF338B7FF0}" type="presParOf" srcId="{6FAA2CC6-4D66-49F2-B160-79EAA49676F4}" destId="{C649923B-11A4-4A0B-9C6B-9AB0E8E54887}" srcOrd="1" destOrd="0" presId="urn:microsoft.com/office/officeart/2005/8/layout/hierarchy3"/>
    <dgm:cxn modelId="{7DFB5053-286C-4934-90CE-52446E961CBC}" type="presParOf" srcId="{6FAA2CC6-4D66-49F2-B160-79EAA49676F4}" destId="{830F9617-60CD-4D20-8389-194257FCAE93}" srcOrd="2" destOrd="0" presId="urn:microsoft.com/office/officeart/2005/8/layout/hierarchy3"/>
    <dgm:cxn modelId="{2A396875-EB47-45A1-B5EB-96DC3D1D4DB3}" type="presParOf" srcId="{6FAA2CC6-4D66-49F2-B160-79EAA49676F4}" destId="{0ABC2CBD-0F13-441D-882F-4E418BC8B2A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0E260-4C28-44BD-9B63-8DC8DC12ADFA}">
      <dsp:nvSpPr>
        <dsp:cNvPr id="0" name=""/>
        <dsp:cNvSpPr/>
      </dsp:nvSpPr>
      <dsp:spPr>
        <a:xfrm>
          <a:off x="116728" y="28603"/>
          <a:ext cx="3244946" cy="95235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Sociální pojištění</a:t>
          </a:r>
          <a:endParaRPr lang="cs-CZ" sz="3200" kern="1200" dirty="0">
            <a:solidFill>
              <a:schemeClr val="tx1"/>
            </a:solidFill>
          </a:endParaRPr>
        </a:p>
      </dsp:txBody>
      <dsp:txXfrm>
        <a:off x="144621" y="56496"/>
        <a:ext cx="3189160" cy="896565"/>
      </dsp:txXfrm>
    </dsp:sp>
    <dsp:sp modelId="{7B6F5EE4-1A0B-4338-9C5F-CCF525AAF2B2}">
      <dsp:nvSpPr>
        <dsp:cNvPr id="0" name=""/>
        <dsp:cNvSpPr/>
      </dsp:nvSpPr>
      <dsp:spPr>
        <a:xfrm>
          <a:off x="441223" y="980954"/>
          <a:ext cx="367700" cy="675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950"/>
              </a:lnTo>
              <a:lnTo>
                <a:pt x="367700" y="675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55321-C397-450F-B467-BD19BC056E5C}">
      <dsp:nvSpPr>
        <dsp:cNvPr id="0" name=""/>
        <dsp:cNvSpPr/>
      </dsp:nvSpPr>
      <dsp:spPr>
        <a:xfrm>
          <a:off x="808924" y="1180729"/>
          <a:ext cx="3084734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Příspěvek na státní politiku zaměstnanosti</a:t>
          </a:r>
          <a:endParaRPr lang="cs-CZ" sz="2400" kern="1200" dirty="0"/>
        </a:p>
      </dsp:txBody>
      <dsp:txXfrm>
        <a:off x="836817" y="1208622"/>
        <a:ext cx="3028948" cy="896565"/>
      </dsp:txXfrm>
    </dsp:sp>
    <dsp:sp modelId="{BBD7D38E-DF8A-439B-A1F8-2A5A8293D33A}">
      <dsp:nvSpPr>
        <dsp:cNvPr id="0" name=""/>
        <dsp:cNvSpPr/>
      </dsp:nvSpPr>
      <dsp:spPr>
        <a:xfrm>
          <a:off x="441223" y="980954"/>
          <a:ext cx="439713" cy="1756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068"/>
              </a:lnTo>
              <a:lnTo>
                <a:pt x="439713" y="1756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04DD3-FE7B-4D01-A68C-F4EBC7C6A4D7}">
      <dsp:nvSpPr>
        <dsp:cNvPr id="0" name=""/>
        <dsp:cNvSpPr/>
      </dsp:nvSpPr>
      <dsp:spPr>
        <a:xfrm>
          <a:off x="880937" y="2260848"/>
          <a:ext cx="2996523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Důchodové pojištění</a:t>
          </a:r>
          <a:endParaRPr lang="cs-CZ" sz="2400" kern="1200" dirty="0"/>
        </a:p>
      </dsp:txBody>
      <dsp:txXfrm>
        <a:off x="908830" y="2288741"/>
        <a:ext cx="2940737" cy="896565"/>
      </dsp:txXfrm>
    </dsp:sp>
    <dsp:sp modelId="{153319EF-7ED6-4861-AD70-4C674F63A583}">
      <dsp:nvSpPr>
        <dsp:cNvPr id="0" name=""/>
        <dsp:cNvSpPr/>
      </dsp:nvSpPr>
      <dsp:spPr>
        <a:xfrm>
          <a:off x="441223" y="980954"/>
          <a:ext cx="511711" cy="2836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6187"/>
              </a:lnTo>
              <a:lnTo>
                <a:pt x="511711" y="28361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EC0B7-F211-4540-A96F-B7FF3D873ECD}">
      <dsp:nvSpPr>
        <dsp:cNvPr id="0" name=""/>
        <dsp:cNvSpPr/>
      </dsp:nvSpPr>
      <dsp:spPr>
        <a:xfrm>
          <a:off x="952935" y="3340966"/>
          <a:ext cx="2963914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Nemocenské pojištění</a:t>
          </a:r>
          <a:endParaRPr lang="cs-CZ" sz="2400" kern="1200" dirty="0"/>
        </a:p>
      </dsp:txBody>
      <dsp:txXfrm>
        <a:off x="980828" y="3368859"/>
        <a:ext cx="2908128" cy="896565"/>
      </dsp:txXfrm>
    </dsp:sp>
    <dsp:sp modelId="{C582C3B8-3E5E-41F9-ADA7-3D9A8CC4EC28}">
      <dsp:nvSpPr>
        <dsp:cNvPr id="0" name=""/>
        <dsp:cNvSpPr/>
      </dsp:nvSpPr>
      <dsp:spPr>
        <a:xfrm>
          <a:off x="4265303" y="1147"/>
          <a:ext cx="3001049" cy="95235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Státní sociální podpora</a:t>
          </a:r>
          <a:endParaRPr lang="cs-CZ" sz="3200" kern="1200" dirty="0">
            <a:solidFill>
              <a:schemeClr val="tx1"/>
            </a:solidFill>
          </a:endParaRPr>
        </a:p>
      </dsp:txBody>
      <dsp:txXfrm>
        <a:off x="4293196" y="29040"/>
        <a:ext cx="2945263" cy="896565"/>
      </dsp:txXfrm>
    </dsp:sp>
    <dsp:sp modelId="{3C7CCB63-A1C4-41C3-A930-E0AC2DB196E7}">
      <dsp:nvSpPr>
        <dsp:cNvPr id="0" name=""/>
        <dsp:cNvSpPr/>
      </dsp:nvSpPr>
      <dsp:spPr>
        <a:xfrm>
          <a:off x="4565408" y="953498"/>
          <a:ext cx="300104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300104" y="714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9923B-11A4-4A0B-9C6B-9AB0E8E54887}">
      <dsp:nvSpPr>
        <dsp:cNvPr id="0" name=""/>
        <dsp:cNvSpPr/>
      </dsp:nvSpPr>
      <dsp:spPr>
        <a:xfrm>
          <a:off x="4865513" y="1191586"/>
          <a:ext cx="2819904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Závislá na výši příjmu v rodině</a:t>
          </a:r>
          <a:endParaRPr lang="cs-CZ" sz="2400" kern="1200" dirty="0"/>
        </a:p>
      </dsp:txBody>
      <dsp:txXfrm>
        <a:off x="4893406" y="1219479"/>
        <a:ext cx="2764118" cy="896565"/>
      </dsp:txXfrm>
    </dsp:sp>
    <dsp:sp modelId="{830F9617-60CD-4D20-8389-194257FCAE93}">
      <dsp:nvSpPr>
        <dsp:cNvPr id="0" name=""/>
        <dsp:cNvSpPr/>
      </dsp:nvSpPr>
      <dsp:spPr>
        <a:xfrm>
          <a:off x="4565408" y="953498"/>
          <a:ext cx="300104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300104" y="1904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C2CBD-0F13-441D-882F-4E418BC8B2AD}">
      <dsp:nvSpPr>
        <dsp:cNvPr id="0" name=""/>
        <dsp:cNvSpPr/>
      </dsp:nvSpPr>
      <dsp:spPr>
        <a:xfrm>
          <a:off x="4865513" y="2382025"/>
          <a:ext cx="2819904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Nezávislá na výši příjmu v rodině</a:t>
          </a:r>
          <a:endParaRPr lang="cs-CZ" sz="2400" kern="1200" dirty="0"/>
        </a:p>
      </dsp:txBody>
      <dsp:txXfrm>
        <a:off x="4893406" y="2409918"/>
        <a:ext cx="2764118" cy="896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13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6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86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19C16-5892-4B57-8659-BBEDDEF731DD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9D9A-6E19-449C-BF43-48F236F9AB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555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D80E-AB0C-4B4B-B643-13C6342C23D8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B4F7-A9F9-4F40-BB3E-6285761EEB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814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5697-1D08-4248-B965-1862B96D53AB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13D5-2903-480A-AF25-00AB2037CE7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822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942C-6783-41C3-A61B-56225ADCDB79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DD02D-3793-48FF-891C-EE274CAE4B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823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13540-86F4-4CBE-8A30-3E236BD6C798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91C97-B483-42A5-A6AB-A9663183F4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880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69750-3BF1-4DA5-8C5C-ADF69AE6F7F0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BCE4-5A36-4FCE-8338-EDF365EE83D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780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E3273-AFF4-4379-AE35-280658610258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AE3C-8D97-4205-82A2-23520518BB4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74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0208-FB66-4042-96B6-03DE2BD2A4F8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36261-B237-4CAD-9B12-2E68D5C82E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7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387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DC6D-9868-4A75-8153-A2A4881A3B9E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9E7A-8C0E-4CEC-893C-DA685CB55DF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205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B4EF-DB6E-46D9-AAB4-E5125A1E5BC9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6BF4-3965-4D91-A654-18AC75D39A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786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A0E98-ADBD-445B-9CEC-F06561E5252F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3EB0B-8AC9-4103-AE69-BD9793FB95A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39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12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64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12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42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07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0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48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C046-BD1E-4B86-9EA5-C730129A83F8}" type="datetimeFigureOut">
              <a:rPr lang="cs-CZ" smtClean="0"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7017-F25B-44CA-B1A9-EC2C62B51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61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ACB728-2133-440B-B9B3-111054EB4233}" type="datetime1">
              <a:rPr lang="cs-CZ"/>
              <a:pPr>
                <a:defRPr/>
              </a:pPr>
              <a:t>17.2.2013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A22048-349E-47C3-9BF2-483EDBACF94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76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2800" b="1" dirty="0" smtClean="0">
                <a:latin typeface="+mn-lt"/>
              </a:rPr>
              <a:t>Výchova k občanství II. stupeň</a:t>
            </a:r>
            <a:br>
              <a:rPr lang="cs-CZ" sz="28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/>
              <a:t>Stát a národní hospodářství</a:t>
            </a:r>
            <a:r>
              <a:rPr lang="cs-CZ" sz="2000" b="1" smtClean="0">
                <a:latin typeface="+mn-lt"/>
              </a:rPr>
              <a:t/>
            </a:r>
            <a:br>
              <a:rPr lang="cs-CZ" sz="2000" b="1" smtClean="0">
                <a:latin typeface="+mn-lt"/>
              </a:rPr>
            </a:br>
            <a:r>
              <a:rPr lang="cs-CZ" sz="2000" b="1" smtClean="0">
                <a:latin typeface="+mn-lt"/>
              </a:rPr>
              <a:t>VY_32_INOVACE_06_02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400" b="1" dirty="0" smtClean="0"/>
              <a:t>Anotace: základní ekonomické pojmy, státní rozpočet, daně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8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Stát a národní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Významná role státu v národním hospodářství = ekonomice státu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Usiluje o stabilitu cen</a:t>
            </a:r>
          </a:p>
          <a:p>
            <a:r>
              <a:rPr lang="cs-CZ" sz="2400" dirty="0" smtClean="0"/>
              <a:t>Podporuje zaměstnanost</a:t>
            </a:r>
          </a:p>
          <a:p>
            <a:r>
              <a:rPr lang="cs-CZ" sz="2400" dirty="0" smtClean="0"/>
              <a:t>Stanovuje systémy sociálního zabezpečení</a:t>
            </a:r>
          </a:p>
          <a:p>
            <a:r>
              <a:rPr lang="cs-CZ" sz="2400" dirty="0" smtClean="0"/>
              <a:t>Podporuje zahraniční investice a vývoz zboží </a:t>
            </a:r>
          </a:p>
          <a:p>
            <a:r>
              <a:rPr lang="cs-CZ" sz="2400" dirty="0" smtClean="0"/>
              <a:t>Snaží se zajistit konkurenční prostředí na trhu</a:t>
            </a:r>
          </a:p>
          <a:p>
            <a:r>
              <a:rPr lang="cs-CZ" sz="2400" dirty="0" smtClean="0"/>
              <a:t>Zajišťuje statky a služby,  které jsou k dispozici všem občanům</a:t>
            </a:r>
          </a:p>
          <a:p>
            <a:r>
              <a:rPr lang="cs-CZ" sz="2400" dirty="0" smtClean="0"/>
              <a:t>Zajišťuje chod státních podniků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47357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Ekonomika – systém výroby statků a služeb, jejich 				rozdělování, směna a spotřeba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Statky – prostředky k uspokojování lidských potřeb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1) věcné – hmotné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2) duševní – např. patenty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Služby - užitečné činnosti vykonávané pro druhé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Monopol – výhradní postavení firmy na trhu – nemá 			konkurenci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Kartel – ekonomická dohoda mezi konkurenčními firmami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Hospodářská politika – souhrn cílů, nástrojů a opatření státu 		na ovlivňování a kontrolu ekonomického vývoje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8625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Státní rozpočet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Příjmy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5046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Daně</a:t>
            </a:r>
          </a:p>
          <a:p>
            <a:r>
              <a:rPr lang="cs-CZ" dirty="0" smtClean="0"/>
              <a:t>Příspěvky na sociální a zdravotní pojištění</a:t>
            </a:r>
          </a:p>
          <a:p>
            <a:r>
              <a:rPr lang="cs-CZ" dirty="0" smtClean="0"/>
              <a:t>Cla</a:t>
            </a:r>
          </a:p>
          <a:p>
            <a:r>
              <a:rPr lang="cs-CZ" dirty="0" smtClean="0"/>
              <a:t>Dividendy z akcií</a:t>
            </a:r>
          </a:p>
          <a:p>
            <a:r>
              <a:rPr lang="cs-CZ" dirty="0" smtClean="0"/>
              <a:t>Zisky státních podniků</a:t>
            </a:r>
          </a:p>
          <a:p>
            <a:r>
              <a:rPr lang="cs-CZ" dirty="0" smtClean="0"/>
              <a:t>Poplatky, pokuty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000" dirty="0" smtClean="0"/>
              <a:t>P=V – vyrovnaný rozpočet</a:t>
            </a:r>
          </a:p>
          <a:p>
            <a:pPr marL="0" indent="0">
              <a:buNone/>
            </a:pPr>
            <a:r>
              <a:rPr lang="cs-CZ" sz="2000" dirty="0" smtClean="0"/>
              <a:t>P&gt;V – přebytkový rozpočet</a:t>
            </a:r>
          </a:p>
          <a:p>
            <a:pPr marL="0" indent="0">
              <a:buNone/>
            </a:pPr>
            <a:r>
              <a:rPr lang="cs-CZ" sz="2000" dirty="0" smtClean="0"/>
              <a:t>P&lt;V – schodkový rozpočet</a:t>
            </a:r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Výdaje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66493"/>
          </a:xfrm>
        </p:spPr>
        <p:txBody>
          <a:bodyPr/>
          <a:lstStyle/>
          <a:p>
            <a:r>
              <a:rPr lang="cs-CZ" dirty="0" smtClean="0"/>
              <a:t>Nákup statků a služeb</a:t>
            </a:r>
          </a:p>
          <a:p>
            <a:r>
              <a:rPr lang="cs-CZ" dirty="0" smtClean="0"/>
              <a:t>Skutečné rozpočtové výdaje</a:t>
            </a:r>
          </a:p>
          <a:p>
            <a:pPr marL="0" indent="0">
              <a:buNone/>
            </a:pPr>
            <a:r>
              <a:rPr lang="cs-CZ" dirty="0" smtClean="0"/>
              <a:t>(neobdrží statky ani služby):</a:t>
            </a:r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Sociální zabezpečení, školství, zdravotnictví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Obrana a bezpečnost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Národní hospodářství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Státní 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38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uiExpand="1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400" b="1" u="sng" dirty="0" smtClean="0"/>
              <a:t>Daň z přidané hodnoty (DPH) </a:t>
            </a:r>
            <a:r>
              <a:rPr lang="cs-CZ" sz="2400" dirty="0" smtClean="0"/>
              <a:t>– platí se z každého zakoupeného statku a každé služby (14%, 20%)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b="1" u="sng" dirty="0" smtClean="0"/>
              <a:t>Spotřební daň</a:t>
            </a:r>
            <a:r>
              <a:rPr lang="cs-CZ" sz="2400" u="sng" dirty="0" smtClean="0"/>
              <a:t> </a:t>
            </a:r>
            <a:r>
              <a:rPr lang="cs-CZ" sz="2400" dirty="0" smtClean="0"/>
              <a:t>– platí se z alkoholu, pohonných hmot, z tabákových výrobků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b="1" u="sng" dirty="0" smtClean="0"/>
              <a:t>Daň z příjmů </a:t>
            </a:r>
            <a:r>
              <a:rPr lang="cs-CZ" sz="2400" dirty="0" smtClean="0"/>
              <a:t>– fyzických i právnických osob, platí ji zaměstnanci i osoby samostatně výdělečně činné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b="1" u="sng" dirty="0" smtClean="0"/>
              <a:t>Daň z nemovitosti </a:t>
            </a:r>
            <a:r>
              <a:rPr lang="cs-CZ" sz="2400" dirty="0" smtClean="0"/>
              <a:t>– platí každý majitel nemovitosti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b="1" u="sng" dirty="0" smtClean="0"/>
              <a:t>Daň silniční </a:t>
            </a:r>
            <a:r>
              <a:rPr lang="cs-CZ" sz="2400" dirty="0" smtClean="0"/>
              <a:t>– platí majitelé aut sloužících k podnikání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b="1" u="sng" dirty="0" smtClean="0"/>
              <a:t>Daň dědická</a:t>
            </a:r>
            <a:r>
              <a:rPr lang="cs-CZ" sz="2400" dirty="0" smtClean="0"/>
              <a:t> – platí dědic ze získaného dědictví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b="1" u="sng" dirty="0" smtClean="0"/>
              <a:t>Daň darovací </a:t>
            </a:r>
            <a:r>
              <a:rPr lang="cs-CZ" sz="2400" dirty="0" smtClean="0"/>
              <a:t>– platí obdarovaný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b="1" u="sng" dirty="0" smtClean="0"/>
              <a:t>Daň z převodu nemovitostí </a:t>
            </a:r>
            <a:r>
              <a:rPr lang="cs-CZ" sz="2400" dirty="0" smtClean="0"/>
              <a:t>– platí prodávající nemovitost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138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Systém sociálního zabezpečení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4838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58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80E260-4C28-44BD-9B63-8DC8DC12A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180E260-4C28-44BD-9B63-8DC8DC12A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180E260-4C28-44BD-9B63-8DC8DC12A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6F5EE4-1A0B-4338-9C5F-CCF525AAF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7B6F5EE4-1A0B-4338-9C5F-CCF525AAF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7B6F5EE4-1A0B-4338-9C5F-CCF525AAF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455321-C397-450F-B467-BD19BC056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F6455321-C397-450F-B467-BD19BC056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F6455321-C397-450F-B467-BD19BC056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D7D38E-DF8A-439B-A1F8-2A5A8293D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BBD7D38E-DF8A-439B-A1F8-2A5A8293D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BBD7D38E-DF8A-439B-A1F8-2A5A8293D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904DD3-FE7B-4D01-A68C-F4EBC7C6A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66904DD3-FE7B-4D01-A68C-F4EBC7C6A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66904DD3-FE7B-4D01-A68C-F4EBC7C6A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3319EF-7ED6-4861-AD70-4C674F63A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153319EF-7ED6-4861-AD70-4C674F63A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153319EF-7ED6-4861-AD70-4C674F63A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2EC0B7-F211-4540-A96F-B7FF3D873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782EC0B7-F211-4540-A96F-B7FF3D873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782EC0B7-F211-4540-A96F-B7FF3D873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82C3B8-3E5E-41F9-ADA7-3D9A8CC4E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C582C3B8-3E5E-41F9-ADA7-3D9A8CC4E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C582C3B8-3E5E-41F9-ADA7-3D9A8CC4E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7CCB63-A1C4-41C3-A930-E0AC2DB19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3C7CCB63-A1C4-41C3-A930-E0AC2DB19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3C7CCB63-A1C4-41C3-A930-E0AC2DB19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49923B-11A4-4A0B-9C6B-9AB0E8E54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C649923B-11A4-4A0B-9C6B-9AB0E8E54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C649923B-11A4-4A0B-9C6B-9AB0E8E54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0F9617-60CD-4D20-8389-194257FCA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830F9617-60CD-4D20-8389-194257FCA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830F9617-60CD-4D20-8389-194257FCA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BC2CBD-0F13-441D-882F-4E418BC8B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0ABC2CBD-0F13-441D-882F-4E418BC8B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0ABC2CBD-0F13-441D-882F-4E418BC8B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a zdravotní pojištění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071804" cy="241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827584" y="4581128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Za občany, kteří si pojištění nemohou hradit sami (děti, studenti, vojáci, důchodci, nezaměstnaní) je platí stát.</a:t>
            </a:r>
          </a:p>
        </p:txBody>
      </p:sp>
    </p:spTree>
    <p:extLst>
      <p:ext uri="{BB962C8B-B14F-4D97-AF65-F5344CB8AC3E}">
        <p14:creationId xmlns:p14="http://schemas.microsoft.com/office/powerpoint/2010/main" val="365076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Zdroje:</a:t>
            </a:r>
          </a:p>
          <a:p>
            <a:r>
              <a:rPr lang="cs-CZ" sz="2000" dirty="0" smtClean="0"/>
              <a:t>Janošková D., Ondráčková M. Občanská výchova 9, učebnice pro základní školy a víceletá gymnázia, 1. vydání, Plzeň: Nakladatelství Fraus, 2006, ISBN 80-7238-528-3</a:t>
            </a:r>
          </a:p>
          <a:p>
            <a:endParaRPr lang="cs-CZ" sz="2000" dirty="0"/>
          </a:p>
          <a:p>
            <a:r>
              <a:rPr lang="cs-CZ" sz="2000" dirty="0" smtClean="0"/>
              <a:t>Janošková D. Ondráčková M. Občanská výchova 9, příručka učitele pro základní školy a víceletá gymnázia, 1. vydání</a:t>
            </a:r>
            <a:r>
              <a:rPr lang="cs-CZ" sz="2000" smtClean="0"/>
              <a:t>, Plzeň: </a:t>
            </a:r>
            <a:r>
              <a:rPr lang="cs-CZ" sz="2000" dirty="0" smtClean="0"/>
              <a:t>Nakladatelství Fraus, 2007, ISBN 978-80-7238-529-4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709238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345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DUM-PPT-šablona</vt:lpstr>
      <vt:lpstr>Základní škola a Mateřská škola, Šumná, okres Znojmo OP VK 1.4 75022320 Tematický celek: Výchova k občanství II. stupeň Název a číslo učebního materiálu Stát a národní hospodářství VY_32_INOVACE_06_02 Tomáš Zezula  Anotace: základní ekonomické pojmy, státní rozpočet, daně Metodika: prezentace slouží k předvedení na interaktivní tabuli</vt:lpstr>
      <vt:lpstr>Stát a národní hospodářství</vt:lpstr>
      <vt:lpstr>Základní pojmy</vt:lpstr>
      <vt:lpstr>Státní rozpočet</vt:lpstr>
      <vt:lpstr>Daně</vt:lpstr>
      <vt:lpstr>Systém sociálního zabezpečení</vt:lpstr>
      <vt:lpstr>Sociální a zdravotní pojištění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27</cp:revision>
  <dcterms:created xsi:type="dcterms:W3CDTF">2012-01-15T10:31:36Z</dcterms:created>
  <dcterms:modified xsi:type="dcterms:W3CDTF">2013-02-17T17:37:52Z</dcterms:modified>
</cp:coreProperties>
</file>