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78" r:id="rId2"/>
    <p:sldId id="273" r:id="rId3"/>
    <p:sldId id="274" r:id="rId4"/>
    <p:sldId id="281" r:id="rId5"/>
    <p:sldId id="275" r:id="rId6"/>
    <p:sldId id="276" r:id="rId7"/>
    <p:sldId id="282" r:id="rId8"/>
    <p:sldId id="28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1A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 s motivem 2 – zvýraznění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8351" autoAdjust="0"/>
  </p:normalViewPr>
  <p:slideViewPr>
    <p:cSldViewPr>
      <p:cViewPr varScale="1">
        <p:scale>
          <a:sx n="69" d="100"/>
          <a:sy n="69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4B34D-DC2A-4C0C-A6AB-1BD0EA6696D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BD238-BF08-4BD6-B881-15CA0E8661B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706-8D1A-46FD-84CE-1EC7D7637D9B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1538" y="1052736"/>
            <a:ext cx="7830190" cy="37444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   </a:t>
            </a:r>
            <a:r>
              <a:rPr lang="cs-CZ" sz="2400" dirty="0" smtClean="0"/>
              <a:t>Název školy:      Speciální základní škola, </a:t>
            </a:r>
            <a:r>
              <a:rPr lang="cs-CZ" sz="2400" dirty="0" smtClean="0"/>
              <a:t>Louny,</a:t>
            </a:r>
          </a:p>
          <a:p>
            <a:pPr>
              <a:buNone/>
            </a:pPr>
            <a:r>
              <a:rPr lang="cs-CZ" sz="2400" dirty="0" smtClean="0"/>
              <a:t>                               </a:t>
            </a:r>
            <a:r>
              <a:rPr lang="cs-CZ" sz="2400" dirty="0" err="1" smtClean="0"/>
              <a:t>Poděbradova</a:t>
            </a:r>
            <a:r>
              <a:rPr lang="cs-CZ" sz="2400" dirty="0" smtClean="0"/>
              <a:t> </a:t>
            </a:r>
            <a:r>
              <a:rPr lang="cs-CZ" sz="2400" dirty="0" smtClean="0"/>
              <a:t>640,</a:t>
            </a:r>
          </a:p>
          <a:p>
            <a:pPr>
              <a:buNone/>
            </a:pPr>
            <a:r>
              <a:rPr lang="cs-CZ" sz="2400" dirty="0" smtClean="0"/>
              <a:t>                            </a:t>
            </a:r>
            <a:r>
              <a:rPr lang="cs-CZ" sz="2400" dirty="0" smtClean="0"/>
              <a:t>   příspěvková </a:t>
            </a:r>
            <a:r>
              <a:rPr lang="cs-CZ" sz="2400" dirty="0" smtClean="0"/>
              <a:t>organizace</a:t>
            </a:r>
          </a:p>
          <a:p>
            <a:pPr>
              <a:buNone/>
            </a:pPr>
            <a:r>
              <a:rPr lang="cs-CZ" sz="2400" dirty="0" smtClean="0"/>
              <a:t>     Autor:               Mgr. Věra </a:t>
            </a:r>
            <a:r>
              <a:rPr lang="cs-CZ" sz="2400" dirty="0" err="1" smtClean="0"/>
              <a:t>Elbelová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Název materiálu: </a:t>
            </a:r>
          </a:p>
          <a:p>
            <a:pPr>
              <a:buNone/>
            </a:pPr>
            <a:r>
              <a:rPr lang="cs-CZ" sz="2400" dirty="0" smtClean="0"/>
              <a:t>          </a:t>
            </a:r>
            <a:r>
              <a:rPr lang="cs-CZ" sz="2400" dirty="0" smtClean="0"/>
              <a:t>VY_32_INOVACE_17_Čj8 </a:t>
            </a:r>
            <a:r>
              <a:rPr lang="cs-CZ" sz="2400" dirty="0" smtClean="0"/>
              <a:t>– velká písmena- opakování</a:t>
            </a:r>
          </a:p>
          <a:p>
            <a:pPr>
              <a:buNone/>
            </a:pPr>
            <a:r>
              <a:rPr lang="cs-CZ" sz="2400" dirty="0" smtClean="0"/>
              <a:t>    Téma:                </a:t>
            </a:r>
            <a:r>
              <a:rPr lang="cs-CZ" sz="2400" dirty="0" err="1" smtClean="0"/>
              <a:t>Čj</a:t>
            </a:r>
            <a:r>
              <a:rPr lang="cs-CZ" sz="2400" dirty="0" smtClean="0"/>
              <a:t>- 8. ročník- velká písmena- opakování</a:t>
            </a:r>
          </a:p>
          <a:p>
            <a:pPr>
              <a:buNone/>
            </a:pPr>
            <a:r>
              <a:rPr lang="cs-CZ" sz="2400" dirty="0" smtClean="0"/>
              <a:t>    Název sady:       Český jazyk- </a:t>
            </a:r>
            <a:r>
              <a:rPr lang="cs-CZ" sz="2400" dirty="0" err="1" smtClean="0"/>
              <a:t>VIII.ročník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   Číslo projektu:  CZ.1.07/1.4.00/21.3407</a:t>
            </a:r>
            <a:br>
              <a:rPr lang="cs-CZ" sz="2400" dirty="0" smtClean="0"/>
            </a:br>
            <a:endParaRPr lang="cs-CZ" sz="2400" dirty="0"/>
          </a:p>
        </p:txBody>
      </p:sp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5085184"/>
            <a:ext cx="54102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</a:t>
            </a:r>
            <a:endParaRPr lang="cs-CZ" dirty="0"/>
          </a:p>
        </p:txBody>
      </p:sp>
      <p:sp>
        <p:nvSpPr>
          <p:cNvPr id="4" name="Podnadpis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prezentace je určena pro 8. ročník speciální školy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slouží k výuce českého</a:t>
            </a:r>
            <a:r>
              <a:rPr kumimoji="0" lang="cs-CZ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jazyka – části jazyková výchova</a:t>
            </a:r>
          </a:p>
          <a:p>
            <a:pPr lvl="0">
              <a:defRPr/>
            </a:pPr>
            <a:r>
              <a:rPr lang="cs-CZ" sz="2400" i="1" dirty="0" smtClean="0"/>
              <a:t>zaměřuje se na procvičení psaní velkých a malých písmen</a:t>
            </a:r>
          </a:p>
          <a:p>
            <a:pPr lvl="0">
              <a:defRPr/>
            </a:pPr>
            <a:r>
              <a:rPr lang="cs-CZ" sz="2400" i="1" dirty="0" smtClean="0"/>
              <a:t>strana 3 - žáci vybírají jednu ze dvou variant (kroužkují na tabuli či opisují do sešitu)</a:t>
            </a:r>
          </a:p>
          <a:p>
            <a:pPr lvl="0">
              <a:defRPr/>
            </a:pPr>
            <a:r>
              <a:rPr lang="cs-CZ" sz="2400" i="1" dirty="0" smtClean="0"/>
              <a:t>strana 4 - žáci ústně zdůvodní použití velkého písmene ve větě; nebo vyhledávají slova dle pokynů učitele</a:t>
            </a:r>
          </a:p>
          <a:p>
            <a:pPr lvl="0">
              <a:defRPr/>
            </a:pPr>
            <a:r>
              <a:rPr lang="cs-CZ" sz="2400" i="1" dirty="0" smtClean="0"/>
              <a:t>strana 5 - žáci vyhledají a objasní chybu ústně či přepíší text správně do sešitu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Vyber správnou variantu.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2976" y="1500174"/>
            <a:ext cx="7498080" cy="4800600"/>
          </a:xfrm>
        </p:spPr>
        <p:txBody>
          <a:bodyPr/>
          <a:lstStyle/>
          <a:p>
            <a:r>
              <a:rPr lang="cs-CZ" dirty="0" smtClean="0"/>
              <a:t>Bratranec </a:t>
            </a:r>
            <a:r>
              <a:rPr lang="cs-CZ" b="1" dirty="0" err="1" smtClean="0"/>
              <a:t>jirka</a:t>
            </a:r>
            <a:r>
              <a:rPr lang="cs-CZ" b="1" dirty="0" smtClean="0"/>
              <a:t>/Jirka</a:t>
            </a:r>
            <a:r>
              <a:rPr lang="cs-CZ" dirty="0" smtClean="0"/>
              <a:t> bydlí na </a:t>
            </a:r>
            <a:r>
              <a:rPr lang="cs-CZ" b="1" dirty="0" smtClean="0"/>
              <a:t>náměstí/Náměstí bratří/Bratří </a:t>
            </a:r>
            <a:r>
              <a:rPr lang="cs-CZ" b="1" dirty="0" err="1" smtClean="0"/>
              <a:t>čapků</a:t>
            </a:r>
            <a:r>
              <a:rPr lang="cs-CZ" b="1" dirty="0" smtClean="0"/>
              <a:t>/ </a:t>
            </a:r>
            <a:r>
              <a:rPr lang="cs-CZ" b="1" dirty="0" err="1" smtClean="0"/>
              <a:t>Čapků</a:t>
            </a:r>
            <a:r>
              <a:rPr lang="cs-CZ" b="1" dirty="0" smtClean="0"/>
              <a:t>. </a:t>
            </a:r>
          </a:p>
          <a:p>
            <a:r>
              <a:rPr lang="cs-CZ" dirty="0" smtClean="0"/>
              <a:t>V</a:t>
            </a:r>
            <a:r>
              <a:rPr lang="cs-CZ" b="1" dirty="0" smtClean="0"/>
              <a:t> </a:t>
            </a:r>
            <a:r>
              <a:rPr lang="cs-CZ" b="1" dirty="0" err="1" smtClean="0"/>
              <a:t>jiráskových</a:t>
            </a:r>
            <a:r>
              <a:rPr lang="cs-CZ" b="1" dirty="0" smtClean="0"/>
              <a:t>/Jiráskových starých/Starých </a:t>
            </a:r>
            <a:r>
              <a:rPr lang="cs-CZ" dirty="0" smtClean="0"/>
              <a:t>pověstech </a:t>
            </a:r>
            <a:r>
              <a:rPr lang="cs-CZ" b="1" dirty="0" smtClean="0"/>
              <a:t>českých/ </a:t>
            </a:r>
            <a:r>
              <a:rPr lang="cs-CZ" b="1" dirty="0" err="1" smtClean="0"/>
              <a:t>Českých</a:t>
            </a:r>
            <a:r>
              <a:rPr lang="cs-CZ" dirty="0" smtClean="0"/>
              <a:t> </a:t>
            </a:r>
            <a:r>
              <a:rPr lang="cs-CZ" dirty="0" smtClean="0"/>
              <a:t>se dočteme o historii národa.</a:t>
            </a:r>
          </a:p>
          <a:p>
            <a:r>
              <a:rPr lang="cs-CZ" dirty="0" smtClean="0"/>
              <a:t>V</a:t>
            </a:r>
            <a:r>
              <a:rPr lang="cs-CZ" b="1" dirty="0" smtClean="0"/>
              <a:t> </a:t>
            </a:r>
            <a:r>
              <a:rPr lang="cs-CZ" b="1" dirty="0" err="1" smtClean="0"/>
              <a:t>hradci</a:t>
            </a:r>
            <a:r>
              <a:rPr lang="cs-CZ" b="1" dirty="0" smtClean="0"/>
              <a:t>/ </a:t>
            </a:r>
            <a:r>
              <a:rPr lang="cs-CZ" b="1" dirty="0" err="1" smtClean="0"/>
              <a:t>Hradci</a:t>
            </a:r>
            <a:r>
              <a:rPr lang="cs-CZ" b="1" dirty="0" smtClean="0"/>
              <a:t> králové/Králové</a:t>
            </a:r>
            <a:r>
              <a:rPr lang="cs-CZ" dirty="0" smtClean="0"/>
              <a:t> mají pěkné </a:t>
            </a:r>
            <a:r>
              <a:rPr lang="cs-CZ" b="1" dirty="0" smtClean="0"/>
              <a:t>náměstí/ </a:t>
            </a:r>
            <a:r>
              <a:rPr lang="cs-CZ" b="1" dirty="0" err="1" smtClean="0"/>
              <a:t>Náměstí</a:t>
            </a:r>
            <a:r>
              <a:rPr lang="cs-CZ" dirty="0" smtClean="0"/>
              <a:t>.</a:t>
            </a:r>
            <a:endParaRPr lang="cs-CZ" b="1" dirty="0"/>
          </a:p>
        </p:txBody>
      </p:sp>
      <p:pic>
        <p:nvPicPr>
          <p:cNvPr id="2050" name="Picture 2" descr="C:\Documents and Settings\u\Local Settings\Temporary Internet Files\Content.IE5\5ARL1PEQ\MC9004343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1785926"/>
            <a:ext cx="1838325" cy="1460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2976" y="1500174"/>
            <a:ext cx="7498080" cy="4800600"/>
          </a:xfrm>
        </p:spPr>
        <p:txBody>
          <a:bodyPr/>
          <a:lstStyle/>
          <a:p>
            <a:r>
              <a:rPr lang="cs-CZ" dirty="0" smtClean="0"/>
              <a:t>Bratranec </a:t>
            </a:r>
            <a:r>
              <a:rPr lang="cs-CZ" b="1" dirty="0" smtClean="0"/>
              <a:t>Jirka</a:t>
            </a:r>
            <a:r>
              <a:rPr lang="cs-CZ" dirty="0" smtClean="0"/>
              <a:t> </a:t>
            </a:r>
            <a:r>
              <a:rPr lang="cs-CZ" dirty="0" smtClean="0"/>
              <a:t>bydlí na </a:t>
            </a:r>
            <a:r>
              <a:rPr lang="cs-CZ" b="1" dirty="0" smtClean="0"/>
              <a:t>Náměstí bratří Čapků</a:t>
            </a:r>
            <a:r>
              <a:rPr lang="cs-CZ" b="1" dirty="0" smtClean="0"/>
              <a:t>. 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dirty="0" smtClean="0"/>
              <a:t>V</a:t>
            </a:r>
            <a:r>
              <a:rPr lang="cs-CZ" b="1" dirty="0" smtClean="0"/>
              <a:t> </a:t>
            </a:r>
            <a:r>
              <a:rPr lang="cs-CZ" b="1" dirty="0" smtClean="0"/>
              <a:t>Jiráskových Starých </a:t>
            </a:r>
            <a:r>
              <a:rPr lang="cs-CZ" dirty="0" smtClean="0"/>
              <a:t>pověstech </a:t>
            </a:r>
            <a:r>
              <a:rPr lang="cs-CZ" b="1" dirty="0" err="1" smtClean="0"/>
              <a:t>českých</a:t>
            </a:r>
            <a:r>
              <a:rPr lang="cs-CZ" dirty="0" err="1" smtClean="0"/>
              <a:t>se</a:t>
            </a:r>
            <a:r>
              <a:rPr lang="cs-CZ" dirty="0" smtClean="0"/>
              <a:t> </a:t>
            </a:r>
            <a:r>
              <a:rPr lang="cs-CZ" dirty="0" smtClean="0"/>
              <a:t>dočteme o historii národa.</a:t>
            </a:r>
          </a:p>
          <a:p>
            <a:endParaRPr lang="cs-CZ" dirty="0" smtClean="0"/>
          </a:p>
          <a:p>
            <a:r>
              <a:rPr lang="cs-CZ" dirty="0" smtClean="0"/>
              <a:t>V</a:t>
            </a:r>
            <a:r>
              <a:rPr lang="cs-CZ" b="1" dirty="0" smtClean="0"/>
              <a:t> Hradci králové</a:t>
            </a:r>
            <a:r>
              <a:rPr lang="cs-CZ" dirty="0" smtClean="0"/>
              <a:t> </a:t>
            </a:r>
            <a:r>
              <a:rPr lang="cs-CZ" dirty="0" smtClean="0"/>
              <a:t>mají pěkné </a:t>
            </a:r>
            <a:r>
              <a:rPr lang="cs-CZ" b="1" dirty="0" smtClean="0"/>
              <a:t>náměstí.</a:t>
            </a:r>
            <a:endParaRPr lang="cs-CZ" b="1" dirty="0"/>
          </a:p>
        </p:txBody>
      </p:sp>
      <p:pic>
        <p:nvPicPr>
          <p:cNvPr id="2050" name="Picture 2" descr="C:\Documents and Settings\u\Local Settings\Temporary Internet Files\Content.IE5\5ARL1PEQ\MC9004343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4714884"/>
            <a:ext cx="1838325" cy="1460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Zdůvodni použití velkého písmena.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55663" y="1450968"/>
            <a:ext cx="7498080" cy="4800600"/>
          </a:xfrm>
        </p:spPr>
        <p:txBody>
          <a:bodyPr/>
          <a:lstStyle/>
          <a:p>
            <a:r>
              <a:rPr lang="cs-CZ" dirty="0" smtClean="0"/>
              <a:t>V Praze stojí Chrám sv. Víta.</a:t>
            </a:r>
          </a:p>
          <a:p>
            <a:r>
              <a:rPr lang="cs-CZ" dirty="0" smtClean="0"/>
              <a:t>Božena Němcová napsala Babičku.</a:t>
            </a:r>
          </a:p>
          <a:p>
            <a:r>
              <a:rPr lang="cs-CZ" dirty="0" smtClean="0"/>
              <a:t>Poslední Přemyslovec byl zavražděn roku 1306.</a:t>
            </a:r>
          </a:p>
          <a:p>
            <a:r>
              <a:rPr lang="cs-CZ" dirty="0" smtClean="0"/>
              <a:t>Slováci a Maďaři jsou sousedé.</a:t>
            </a:r>
          </a:p>
          <a:p>
            <a:r>
              <a:rPr lang="cs-CZ" dirty="0" smtClean="0"/>
              <a:t>Na Blízkém východě se válčí.</a:t>
            </a:r>
          </a:p>
          <a:p>
            <a:r>
              <a:rPr lang="cs-CZ" dirty="0" smtClean="0"/>
              <a:t>V Tichém oceánu žije mnoho druhů zajímavých ryb.</a:t>
            </a:r>
          </a:p>
          <a:p>
            <a:endParaRPr lang="cs-CZ" dirty="0"/>
          </a:p>
        </p:txBody>
      </p:sp>
      <p:pic>
        <p:nvPicPr>
          <p:cNvPr id="1026" name="Picture 2" descr="C:\Documents and Settings\u\Local Settings\Temporary Internet Files\Content.IE5\1V9C587A\MC90042838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9675" y="4500570"/>
            <a:ext cx="1584325" cy="1987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Najdi chyby a oprav je.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0100" y="1428736"/>
            <a:ext cx="7498080" cy="4800600"/>
          </a:xfrm>
        </p:spPr>
        <p:txBody>
          <a:bodyPr/>
          <a:lstStyle/>
          <a:p>
            <a:r>
              <a:rPr lang="cs-CZ" dirty="0" smtClean="0"/>
              <a:t>Když jsem vjížděl do Prahy, pražané mi mávali.</a:t>
            </a:r>
          </a:p>
          <a:p>
            <a:r>
              <a:rPr lang="cs-CZ" dirty="0" smtClean="0"/>
              <a:t>Na obloze byla vidět venuše.</a:t>
            </a:r>
          </a:p>
          <a:p>
            <a:r>
              <a:rPr lang="cs-CZ" dirty="0" smtClean="0"/>
              <a:t>Jarka a </a:t>
            </a:r>
            <a:r>
              <a:rPr lang="cs-CZ" dirty="0" err="1" smtClean="0"/>
              <a:t>petra</a:t>
            </a:r>
            <a:r>
              <a:rPr lang="cs-CZ" dirty="0" smtClean="0"/>
              <a:t> bydlí v Ulici Václava čapka.</a:t>
            </a:r>
          </a:p>
          <a:p>
            <a:r>
              <a:rPr lang="cs-CZ" dirty="0" smtClean="0"/>
              <a:t>Na Hradě </a:t>
            </a:r>
            <a:r>
              <a:rPr lang="cs-CZ" dirty="0" err="1" smtClean="0"/>
              <a:t>karlštejn</a:t>
            </a:r>
            <a:r>
              <a:rPr lang="cs-CZ" dirty="0" smtClean="0"/>
              <a:t> byly uloženy Korunovační klenoty.</a:t>
            </a:r>
          </a:p>
          <a:p>
            <a:r>
              <a:rPr lang="cs-CZ" dirty="0" smtClean="0"/>
              <a:t>Odnesl dopis na ministerstvo školství.</a:t>
            </a:r>
          </a:p>
          <a:p>
            <a:endParaRPr lang="cs-CZ" dirty="0"/>
          </a:p>
        </p:txBody>
      </p:sp>
      <p:pic>
        <p:nvPicPr>
          <p:cNvPr id="3074" name="Picture 2" descr="C:\Documents and Settings\u\Local Settings\Temporary Internet Files\Content.IE5\1V9C587A\MC90039752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2000240"/>
            <a:ext cx="2000232" cy="1532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Najdi chyby a oprav je.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0100" y="1428736"/>
            <a:ext cx="7498080" cy="4800600"/>
          </a:xfrm>
        </p:spPr>
        <p:txBody>
          <a:bodyPr/>
          <a:lstStyle/>
          <a:p>
            <a:r>
              <a:rPr lang="cs-CZ" dirty="0" smtClean="0"/>
              <a:t>Když jsem vjížděl do Prahy, </a:t>
            </a:r>
            <a:r>
              <a:rPr lang="cs-CZ" dirty="0" smtClean="0">
                <a:solidFill>
                  <a:srgbClr val="FF0000"/>
                </a:solidFill>
              </a:rPr>
              <a:t>P</a:t>
            </a:r>
            <a:r>
              <a:rPr lang="cs-CZ" dirty="0" smtClean="0"/>
              <a:t>ražané </a:t>
            </a:r>
            <a:r>
              <a:rPr lang="cs-CZ" dirty="0" smtClean="0"/>
              <a:t>mi mávali.</a:t>
            </a:r>
          </a:p>
          <a:p>
            <a:r>
              <a:rPr lang="cs-CZ" dirty="0" smtClean="0"/>
              <a:t>Na obloze byla vidět </a:t>
            </a:r>
            <a:r>
              <a:rPr lang="cs-CZ" dirty="0" smtClean="0">
                <a:solidFill>
                  <a:srgbClr val="FF0000"/>
                </a:solidFill>
              </a:rPr>
              <a:t>V</a:t>
            </a:r>
            <a:r>
              <a:rPr lang="cs-CZ" dirty="0" smtClean="0"/>
              <a:t>enuše</a:t>
            </a:r>
            <a:r>
              <a:rPr lang="cs-CZ" dirty="0" smtClean="0"/>
              <a:t>.</a:t>
            </a:r>
          </a:p>
          <a:p>
            <a:r>
              <a:rPr lang="cs-CZ" dirty="0" smtClean="0"/>
              <a:t>Jarka a </a:t>
            </a:r>
            <a:r>
              <a:rPr lang="cs-CZ" dirty="0" smtClean="0">
                <a:solidFill>
                  <a:srgbClr val="FF0000"/>
                </a:solidFill>
              </a:rPr>
              <a:t>P</a:t>
            </a:r>
            <a:r>
              <a:rPr lang="cs-CZ" dirty="0" smtClean="0"/>
              <a:t>etra </a:t>
            </a:r>
            <a:r>
              <a:rPr lang="cs-CZ" dirty="0" smtClean="0"/>
              <a:t>bydlí v </a:t>
            </a:r>
            <a:r>
              <a:rPr lang="cs-CZ" dirty="0" smtClean="0">
                <a:solidFill>
                  <a:srgbClr val="FF0000"/>
                </a:solidFill>
              </a:rPr>
              <a:t>u</a:t>
            </a:r>
            <a:r>
              <a:rPr lang="cs-CZ" dirty="0" smtClean="0"/>
              <a:t>lici </a:t>
            </a:r>
            <a:r>
              <a:rPr lang="cs-CZ" dirty="0" smtClean="0"/>
              <a:t>Václava </a:t>
            </a:r>
            <a:r>
              <a:rPr lang="cs-CZ" dirty="0" smtClean="0">
                <a:solidFill>
                  <a:srgbClr val="FF0000"/>
                </a:solidFill>
              </a:rPr>
              <a:t>Č</a:t>
            </a:r>
            <a:r>
              <a:rPr lang="cs-CZ" dirty="0" smtClean="0"/>
              <a:t>apka</a:t>
            </a:r>
            <a:r>
              <a:rPr lang="cs-CZ" dirty="0" smtClean="0"/>
              <a:t>.</a:t>
            </a:r>
          </a:p>
          <a:p>
            <a:r>
              <a:rPr lang="cs-CZ" dirty="0" smtClean="0"/>
              <a:t>Na Hradě </a:t>
            </a:r>
            <a:r>
              <a:rPr lang="cs-CZ" dirty="0" smtClean="0">
                <a:solidFill>
                  <a:srgbClr val="FF0000"/>
                </a:solidFill>
              </a:rPr>
              <a:t>K</a:t>
            </a:r>
            <a:r>
              <a:rPr lang="cs-CZ" dirty="0" smtClean="0"/>
              <a:t>arlštejn </a:t>
            </a:r>
            <a:r>
              <a:rPr lang="cs-CZ" dirty="0" smtClean="0"/>
              <a:t>byly uloženy </a:t>
            </a:r>
            <a:r>
              <a:rPr lang="cs-CZ" dirty="0" smtClean="0">
                <a:solidFill>
                  <a:srgbClr val="FF0000"/>
                </a:solidFill>
              </a:rPr>
              <a:t>k</a:t>
            </a:r>
            <a:r>
              <a:rPr lang="cs-CZ" dirty="0" smtClean="0"/>
              <a:t>orunovační </a:t>
            </a:r>
            <a:r>
              <a:rPr lang="cs-CZ" dirty="0" smtClean="0"/>
              <a:t>klenoty.</a:t>
            </a:r>
          </a:p>
          <a:p>
            <a:r>
              <a:rPr lang="cs-CZ" dirty="0" smtClean="0"/>
              <a:t>Odnesl dopis na </a:t>
            </a:r>
            <a:r>
              <a:rPr lang="cs-CZ" dirty="0" smtClean="0">
                <a:solidFill>
                  <a:srgbClr val="FF0000"/>
                </a:solidFill>
              </a:rPr>
              <a:t>M</a:t>
            </a:r>
            <a:r>
              <a:rPr lang="cs-CZ" dirty="0" smtClean="0"/>
              <a:t>inisterstvo </a:t>
            </a:r>
            <a:r>
              <a:rPr lang="cs-CZ" dirty="0" smtClean="0"/>
              <a:t>školství.</a:t>
            </a:r>
          </a:p>
          <a:p>
            <a:endParaRPr lang="cs-CZ" dirty="0"/>
          </a:p>
        </p:txBody>
      </p:sp>
      <p:pic>
        <p:nvPicPr>
          <p:cNvPr id="3074" name="Picture 2" descr="C:\Documents and Settings\u\Local Settings\Temporary Internet Files\Content.IE5\1V9C587A\MC90039752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2000240"/>
            <a:ext cx="2000232" cy="1532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115616" y="1340768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331640" y="2348880"/>
            <a:ext cx="48914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Obrázek dostupný na 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microsoft.com</a:t>
            </a:r>
            <a:r>
              <a:rPr lang="cs-CZ" dirty="0" smtClean="0"/>
              <a:t> , </a:t>
            </a:r>
            <a:r>
              <a:rPr lang="cs-CZ" dirty="0" err="1" smtClean="0"/>
              <a:t>clipart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403648" y="3237583"/>
            <a:ext cx="41764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6800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[cit. 20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09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01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].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686</TotalTime>
  <Words>329</Words>
  <Application>Microsoft Office PowerPoint</Application>
  <PresentationFormat>Předvádění na obrazovce (4:3)</PresentationFormat>
  <Paragraphs>56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Slunovrat</vt:lpstr>
      <vt:lpstr>Snímek 1</vt:lpstr>
      <vt:lpstr>Anotace</vt:lpstr>
      <vt:lpstr>Vyber správnou variantu.</vt:lpstr>
      <vt:lpstr>KONTROLA</vt:lpstr>
      <vt:lpstr>Zdůvodni použití velkého písmena.</vt:lpstr>
      <vt:lpstr>Najdi chyby a oprav je.</vt:lpstr>
      <vt:lpstr>Najdi chyby a oprav je.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Procvičování pravopisu</dc:title>
  <dc:creator>Věra</dc:creator>
  <cp:lastModifiedBy>Janička</cp:lastModifiedBy>
  <cp:revision>88</cp:revision>
  <dcterms:created xsi:type="dcterms:W3CDTF">2012-02-19T16:50:14Z</dcterms:created>
  <dcterms:modified xsi:type="dcterms:W3CDTF">2012-10-11T19:32:08Z</dcterms:modified>
</cp:coreProperties>
</file>