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96" r:id="rId1"/>
  </p:sldMasterIdLst>
  <p:notesMasterIdLst>
    <p:notesMasterId r:id="rId8"/>
  </p:notesMasterIdLst>
  <p:sldIdLst>
    <p:sldId id="277" r:id="rId2"/>
    <p:sldId id="273" r:id="rId3"/>
    <p:sldId id="274" r:id="rId4"/>
    <p:sldId id="275" r:id="rId5"/>
    <p:sldId id="276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506192" cy="37444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VY_32_INOVACE_13_Čj8 –tvorba vět s několikanásobným </a:t>
            </a:r>
            <a:r>
              <a:rPr lang="cs-CZ" sz="2400" dirty="0" smtClean="0"/>
              <a:t>podmětem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ročník-tvorba vět s několikanásobných podmětem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procvičování učiva o mnohonásobném podmětu ve větách</a:t>
            </a:r>
          </a:p>
          <a:p>
            <a:pPr lvl="0">
              <a:defRPr/>
            </a:pPr>
            <a:r>
              <a:rPr lang="cs-CZ" sz="2400" i="1" dirty="0" smtClean="0"/>
              <a:t>strana 3. - doplňování neúplných vět</a:t>
            </a:r>
          </a:p>
          <a:p>
            <a:pPr lvl="0">
              <a:defRPr/>
            </a:pPr>
            <a:r>
              <a:rPr lang="cs-CZ" sz="2400" i="1" dirty="0" smtClean="0"/>
              <a:t>strana 4. - nahrazování jednoduchého podmětu několikanásobným</a:t>
            </a:r>
          </a:p>
          <a:p>
            <a:pPr lvl="0">
              <a:defRPr/>
            </a:pPr>
            <a:r>
              <a:rPr lang="cs-CZ" sz="2400" i="1" dirty="0" smtClean="0"/>
              <a:t>strana 5. - tvorba vět podle obrázků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Doplňte věty několikanásobným podmětem.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cs-CZ" sz="4000" dirty="0" smtClean="0"/>
              <a:t>Na louce se pasou …</a:t>
            </a:r>
          </a:p>
          <a:p>
            <a:endParaRPr lang="cs-CZ" sz="4000" dirty="0" smtClean="0"/>
          </a:p>
          <a:p>
            <a:r>
              <a:rPr lang="cs-CZ" sz="4000" dirty="0" smtClean="0"/>
              <a:t>Mé oblíbené ovoce jsou …</a:t>
            </a:r>
          </a:p>
          <a:p>
            <a:endParaRPr lang="cs-CZ" sz="4000" dirty="0" smtClean="0"/>
          </a:p>
          <a:p>
            <a:r>
              <a:rPr lang="cs-CZ" sz="4000" dirty="0" smtClean="0"/>
              <a:t>……..….. si hrají na hřišti.</a:t>
            </a:r>
          </a:p>
          <a:p>
            <a:endParaRPr lang="cs-CZ" sz="4000" dirty="0" smtClean="0"/>
          </a:p>
          <a:p>
            <a:r>
              <a:rPr lang="cs-CZ" sz="4000" dirty="0" smtClean="0"/>
              <a:t>V troubě se pečou …</a:t>
            </a:r>
          </a:p>
          <a:p>
            <a:endParaRPr lang="cs-CZ" sz="4000" dirty="0" smtClean="0"/>
          </a:p>
          <a:p>
            <a:r>
              <a:rPr lang="cs-CZ" sz="4000" dirty="0" smtClean="0"/>
              <a:t>…………poletují po lese.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Podmět ve větách nahraďte podmětem několikanásobným.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záhoně rostou květiny.</a:t>
            </a:r>
          </a:p>
          <a:p>
            <a:endParaRPr lang="cs-CZ" dirty="0" smtClean="0"/>
          </a:p>
          <a:p>
            <a:r>
              <a:rPr lang="cs-CZ" dirty="0" smtClean="0"/>
              <a:t>Baví mě míčové hry.</a:t>
            </a:r>
          </a:p>
          <a:p>
            <a:endParaRPr lang="cs-CZ" dirty="0" smtClean="0"/>
          </a:p>
          <a:p>
            <a:r>
              <a:rPr lang="cs-CZ" dirty="0" smtClean="0"/>
              <a:t>Naše rodina se těší na Vánoce.</a:t>
            </a:r>
          </a:p>
          <a:p>
            <a:endParaRPr lang="cs-CZ" dirty="0" smtClean="0"/>
          </a:p>
          <a:p>
            <a:r>
              <a:rPr lang="cs-CZ" dirty="0" smtClean="0"/>
              <a:t>Zimní sporty jsou dobré pro zdraví.</a:t>
            </a:r>
          </a:p>
          <a:p>
            <a:endParaRPr lang="cs-CZ" dirty="0" smtClean="0"/>
          </a:p>
          <a:p>
            <a:r>
              <a:rPr lang="cs-CZ" dirty="0" smtClean="0"/>
              <a:t>Pečivo bylo čerstvé.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Utvořte věty s několikanásobným podmětem podle obrázků.</a:t>
            </a:r>
            <a:endParaRPr lang="cs-CZ" dirty="0"/>
          </a:p>
        </p:txBody>
      </p:sp>
      <p:pic>
        <p:nvPicPr>
          <p:cNvPr id="1030" name="Picture 6" descr="C:\Documents and Settings\u\Local Settings\Temporary Internet Files\Content.IE5\J5V925XA\MC9004295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71612"/>
            <a:ext cx="1857388" cy="2469433"/>
          </a:xfrm>
          <a:prstGeom prst="rect">
            <a:avLst/>
          </a:prstGeom>
          <a:noFill/>
        </p:spPr>
      </p:pic>
      <p:pic>
        <p:nvPicPr>
          <p:cNvPr id="1031" name="Picture 7" descr="C:\Documents and Settings\u\Local Settings\Temporary Internet Files\Content.IE5\1HAKSU39\MC900354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285860"/>
            <a:ext cx="2974924" cy="2639691"/>
          </a:xfrm>
          <a:prstGeom prst="rect">
            <a:avLst/>
          </a:prstGeom>
          <a:noFill/>
        </p:spPr>
      </p:pic>
      <p:pic>
        <p:nvPicPr>
          <p:cNvPr id="1033" name="Picture 9" descr="C:\Documents and Settings\u\Local Settings\Temporary Internet Files\Content.IE5\NRCSJCAC\MC9002327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14818"/>
            <a:ext cx="3474648" cy="2357454"/>
          </a:xfrm>
          <a:prstGeom prst="rect">
            <a:avLst/>
          </a:prstGeom>
          <a:noFill/>
        </p:spPr>
      </p:pic>
      <p:pic>
        <p:nvPicPr>
          <p:cNvPr id="1037" name="Picture 13" descr="C:\Documents and Settings\u\Local Settings\Temporary Internet Files\Content.IE5\J5V925XA\MC90039811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4071942"/>
            <a:ext cx="2357454" cy="2561572"/>
          </a:xfrm>
          <a:prstGeom prst="rect">
            <a:avLst/>
          </a:prstGeom>
          <a:noFill/>
        </p:spPr>
      </p:pic>
      <p:pic>
        <p:nvPicPr>
          <p:cNvPr id="1040" name="Picture 16" descr="C:\Documents and Settings\u\Local Settings\Temporary Internet Files\Content.IE5\2GIZH7KR\MC90025178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3143248"/>
            <a:ext cx="2286016" cy="1771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5715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Veškeré  obrázky </a:t>
            </a:r>
            <a:r>
              <a:rPr lang="cs-CZ" dirty="0" smtClean="0"/>
              <a:t>: dostupné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3143248"/>
            <a:ext cx="1512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[cit. 20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04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-0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780</TotalTime>
  <Words>175</Words>
  <Application>Microsoft Office PowerPoint</Application>
  <PresentationFormat>Předvádění na obrazovce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Snímek 1</vt:lpstr>
      <vt:lpstr>Anotace</vt:lpstr>
      <vt:lpstr>Doplňte věty několikanásobným podmětem.</vt:lpstr>
      <vt:lpstr>Podmět ve větách nahraďte podmětem několikanásobným.</vt:lpstr>
      <vt:lpstr>Utvořte věty s několikanásobným podmětem podle obrázků.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114</cp:revision>
  <dcterms:created xsi:type="dcterms:W3CDTF">2012-02-19T16:50:14Z</dcterms:created>
  <dcterms:modified xsi:type="dcterms:W3CDTF">2012-10-13T18:35:26Z</dcterms:modified>
</cp:coreProperties>
</file>